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5" r:id="rId2"/>
    <p:sldId id="35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D9D9"/>
    <a:srgbClr val="66FFFF"/>
    <a:srgbClr val="00B0F0"/>
    <a:srgbClr val="FF660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6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集結のイメージ図形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F7C71F2-FB29-7AF1-A031-6BD986E66BDF}"/>
              </a:ext>
            </a:extLst>
          </p:cNvPr>
          <p:cNvGrpSpPr/>
          <p:nvPr/>
        </p:nvGrpSpPr>
        <p:grpSpPr>
          <a:xfrm>
            <a:off x="695089" y="848119"/>
            <a:ext cx="2644381" cy="2644381"/>
            <a:chOff x="375679" y="977660"/>
            <a:chExt cx="3698720" cy="3698720"/>
          </a:xfrm>
          <a:solidFill>
            <a:schemeClr val="bg1"/>
          </a:solidFill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9B68AEAF-6CA0-5DA2-8202-2DAC865F7F5B}"/>
                </a:ext>
              </a:extLst>
            </p:cNvPr>
            <p:cNvSpPr/>
            <p:nvPr/>
          </p:nvSpPr>
          <p:spPr>
            <a:xfrm>
              <a:off x="1531620" y="2133600"/>
              <a:ext cx="1386840" cy="1386840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矢印: 下 4">
              <a:extLst>
                <a:ext uri="{FF2B5EF4-FFF2-40B4-BE49-F238E27FC236}">
                  <a16:creationId xmlns:a16="http://schemas.microsoft.com/office/drawing/2014/main" id="{B5D06ED5-549E-3F8F-4749-ACD9BBD074CF}"/>
                </a:ext>
              </a:extLst>
            </p:cNvPr>
            <p:cNvSpPr/>
            <p:nvPr/>
          </p:nvSpPr>
          <p:spPr>
            <a:xfrm>
              <a:off x="1783080" y="977660"/>
              <a:ext cx="883920" cy="1061480"/>
            </a:xfrm>
            <a:prstGeom prst="downArrow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矢印: 下 5">
              <a:extLst>
                <a:ext uri="{FF2B5EF4-FFF2-40B4-BE49-F238E27FC236}">
                  <a16:creationId xmlns:a16="http://schemas.microsoft.com/office/drawing/2014/main" id="{F682AB45-E15E-6505-B9F2-373D6A5611E2}"/>
                </a:ext>
              </a:extLst>
            </p:cNvPr>
            <p:cNvSpPr/>
            <p:nvPr/>
          </p:nvSpPr>
          <p:spPr>
            <a:xfrm rot="10800000">
              <a:off x="1783080" y="3614900"/>
              <a:ext cx="883920" cy="1061480"/>
            </a:xfrm>
            <a:prstGeom prst="downArrow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矢印: 下 6">
              <a:extLst>
                <a:ext uri="{FF2B5EF4-FFF2-40B4-BE49-F238E27FC236}">
                  <a16:creationId xmlns:a16="http://schemas.microsoft.com/office/drawing/2014/main" id="{14E0BEE1-30F9-5B43-AFAD-659F9BC2DBAB}"/>
                </a:ext>
              </a:extLst>
            </p:cNvPr>
            <p:cNvSpPr/>
            <p:nvPr/>
          </p:nvSpPr>
          <p:spPr>
            <a:xfrm rot="5400000">
              <a:off x="3101699" y="2296280"/>
              <a:ext cx="883920" cy="1061480"/>
            </a:xfrm>
            <a:prstGeom prst="downArrow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矢印: 下 7">
              <a:extLst>
                <a:ext uri="{FF2B5EF4-FFF2-40B4-BE49-F238E27FC236}">
                  <a16:creationId xmlns:a16="http://schemas.microsoft.com/office/drawing/2014/main" id="{401537D7-93ED-2825-8E9F-BB1214B97185}"/>
                </a:ext>
              </a:extLst>
            </p:cNvPr>
            <p:cNvSpPr/>
            <p:nvPr/>
          </p:nvSpPr>
          <p:spPr>
            <a:xfrm rot="16200000">
              <a:off x="464459" y="2296280"/>
              <a:ext cx="883920" cy="1061480"/>
            </a:xfrm>
            <a:prstGeom prst="downArrow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矢印: 下 8">
              <a:extLst>
                <a:ext uri="{FF2B5EF4-FFF2-40B4-BE49-F238E27FC236}">
                  <a16:creationId xmlns:a16="http://schemas.microsoft.com/office/drawing/2014/main" id="{B0423423-431E-924C-B21A-20C413F055AF}"/>
                </a:ext>
              </a:extLst>
            </p:cNvPr>
            <p:cNvSpPr/>
            <p:nvPr/>
          </p:nvSpPr>
          <p:spPr>
            <a:xfrm rot="2700000">
              <a:off x="2715485" y="1363876"/>
              <a:ext cx="883920" cy="1061480"/>
            </a:xfrm>
            <a:prstGeom prst="downArrow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矢印: 下 9">
              <a:extLst>
                <a:ext uri="{FF2B5EF4-FFF2-40B4-BE49-F238E27FC236}">
                  <a16:creationId xmlns:a16="http://schemas.microsoft.com/office/drawing/2014/main" id="{BE06E6A8-9B66-9226-AFD7-54E61F7580D0}"/>
                </a:ext>
              </a:extLst>
            </p:cNvPr>
            <p:cNvSpPr/>
            <p:nvPr/>
          </p:nvSpPr>
          <p:spPr>
            <a:xfrm rot="13500000">
              <a:off x="850675" y="3228686"/>
              <a:ext cx="883920" cy="1061480"/>
            </a:xfrm>
            <a:prstGeom prst="downArrow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矢印: 下 10">
              <a:extLst>
                <a:ext uri="{FF2B5EF4-FFF2-40B4-BE49-F238E27FC236}">
                  <a16:creationId xmlns:a16="http://schemas.microsoft.com/office/drawing/2014/main" id="{E3DDA47C-867F-7C89-74AA-55604587BF9D}"/>
                </a:ext>
              </a:extLst>
            </p:cNvPr>
            <p:cNvSpPr/>
            <p:nvPr/>
          </p:nvSpPr>
          <p:spPr>
            <a:xfrm rot="8100000">
              <a:off x="2715484" y="3228685"/>
              <a:ext cx="883920" cy="1061480"/>
            </a:xfrm>
            <a:prstGeom prst="downArrow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矢印: 下 11">
              <a:extLst>
                <a:ext uri="{FF2B5EF4-FFF2-40B4-BE49-F238E27FC236}">
                  <a16:creationId xmlns:a16="http://schemas.microsoft.com/office/drawing/2014/main" id="{57145643-FD2C-B34F-F7E0-5D8385C23CBF}"/>
                </a:ext>
              </a:extLst>
            </p:cNvPr>
            <p:cNvSpPr/>
            <p:nvPr/>
          </p:nvSpPr>
          <p:spPr>
            <a:xfrm rot="18900000">
              <a:off x="850674" y="1363875"/>
              <a:ext cx="883920" cy="1061480"/>
            </a:xfrm>
            <a:prstGeom prst="downArrow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97F5F95-91CF-E5C2-5F17-BE6007762215}"/>
              </a:ext>
            </a:extLst>
          </p:cNvPr>
          <p:cNvGrpSpPr/>
          <p:nvPr/>
        </p:nvGrpSpPr>
        <p:grpSpPr>
          <a:xfrm>
            <a:off x="3605409" y="848119"/>
            <a:ext cx="2695181" cy="2695181"/>
            <a:chOff x="5107700" y="977660"/>
            <a:chExt cx="3698720" cy="3698720"/>
          </a:xfrm>
          <a:solidFill>
            <a:schemeClr val="bg1"/>
          </a:solidFill>
        </p:grpSpPr>
        <p:sp>
          <p:nvSpPr>
            <p:cNvPr id="14" name="矢印: 下 13">
              <a:extLst>
                <a:ext uri="{FF2B5EF4-FFF2-40B4-BE49-F238E27FC236}">
                  <a16:creationId xmlns:a16="http://schemas.microsoft.com/office/drawing/2014/main" id="{92AC6CD2-4C45-551B-4881-E277B2E0D34B}"/>
                </a:ext>
              </a:extLst>
            </p:cNvPr>
            <p:cNvSpPr/>
            <p:nvPr/>
          </p:nvSpPr>
          <p:spPr>
            <a:xfrm>
              <a:off x="6827520" y="97766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矢印: 下 14">
              <a:extLst>
                <a:ext uri="{FF2B5EF4-FFF2-40B4-BE49-F238E27FC236}">
                  <a16:creationId xmlns:a16="http://schemas.microsoft.com/office/drawing/2014/main" id="{88F634BA-4DFA-81B8-DBD3-0B9CA804BDE6}"/>
                </a:ext>
              </a:extLst>
            </p:cNvPr>
            <p:cNvSpPr/>
            <p:nvPr/>
          </p:nvSpPr>
          <p:spPr>
            <a:xfrm rot="10800000">
              <a:off x="6827520" y="361490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矢印: 下 15">
              <a:extLst>
                <a:ext uri="{FF2B5EF4-FFF2-40B4-BE49-F238E27FC236}">
                  <a16:creationId xmlns:a16="http://schemas.microsoft.com/office/drawing/2014/main" id="{D45E8516-0DD7-7155-AB52-374EA3470D77}"/>
                </a:ext>
              </a:extLst>
            </p:cNvPr>
            <p:cNvSpPr/>
            <p:nvPr/>
          </p:nvSpPr>
          <p:spPr>
            <a:xfrm rot="5400000">
              <a:off x="8146140" y="229628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矢印: 下 16">
              <a:extLst>
                <a:ext uri="{FF2B5EF4-FFF2-40B4-BE49-F238E27FC236}">
                  <a16:creationId xmlns:a16="http://schemas.microsoft.com/office/drawing/2014/main" id="{ADBBF928-6FC2-A0AA-5CD1-19AD26DBFDDC}"/>
                </a:ext>
              </a:extLst>
            </p:cNvPr>
            <p:cNvSpPr/>
            <p:nvPr/>
          </p:nvSpPr>
          <p:spPr>
            <a:xfrm rot="16200000">
              <a:off x="5508900" y="229628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矢印: 下 17">
              <a:extLst>
                <a:ext uri="{FF2B5EF4-FFF2-40B4-BE49-F238E27FC236}">
                  <a16:creationId xmlns:a16="http://schemas.microsoft.com/office/drawing/2014/main" id="{B84455A7-951F-87D7-3AE7-AF68D8FF947E}"/>
                </a:ext>
              </a:extLst>
            </p:cNvPr>
            <p:cNvSpPr/>
            <p:nvPr/>
          </p:nvSpPr>
          <p:spPr>
            <a:xfrm rot="2700000">
              <a:off x="7759924" y="1363875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矢印: 下 18">
              <a:extLst>
                <a:ext uri="{FF2B5EF4-FFF2-40B4-BE49-F238E27FC236}">
                  <a16:creationId xmlns:a16="http://schemas.microsoft.com/office/drawing/2014/main" id="{7960149C-7A7A-03DD-1200-A93E50E8C677}"/>
                </a:ext>
              </a:extLst>
            </p:cNvPr>
            <p:cNvSpPr/>
            <p:nvPr/>
          </p:nvSpPr>
          <p:spPr>
            <a:xfrm rot="13500000">
              <a:off x="5895114" y="3228685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矢印: 下 19">
              <a:extLst>
                <a:ext uri="{FF2B5EF4-FFF2-40B4-BE49-F238E27FC236}">
                  <a16:creationId xmlns:a16="http://schemas.microsoft.com/office/drawing/2014/main" id="{5BCE33DC-4CFD-6A92-4D3E-4B597C2939F8}"/>
                </a:ext>
              </a:extLst>
            </p:cNvPr>
            <p:cNvSpPr/>
            <p:nvPr/>
          </p:nvSpPr>
          <p:spPr>
            <a:xfrm rot="8100000">
              <a:off x="7759924" y="3228685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矢印: 下 20">
              <a:extLst>
                <a:ext uri="{FF2B5EF4-FFF2-40B4-BE49-F238E27FC236}">
                  <a16:creationId xmlns:a16="http://schemas.microsoft.com/office/drawing/2014/main" id="{C8D53D31-0CC4-59DD-5209-23657BAFBCE8}"/>
                </a:ext>
              </a:extLst>
            </p:cNvPr>
            <p:cNvSpPr/>
            <p:nvPr/>
          </p:nvSpPr>
          <p:spPr>
            <a:xfrm rot="18900000">
              <a:off x="5895114" y="1363875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矢印: 下 21">
              <a:extLst>
                <a:ext uri="{FF2B5EF4-FFF2-40B4-BE49-F238E27FC236}">
                  <a16:creationId xmlns:a16="http://schemas.microsoft.com/office/drawing/2014/main" id="{BAEE0D3B-0FC1-000F-C929-07BEF8CAF6E1}"/>
                </a:ext>
              </a:extLst>
            </p:cNvPr>
            <p:cNvSpPr/>
            <p:nvPr/>
          </p:nvSpPr>
          <p:spPr>
            <a:xfrm rot="1800000">
              <a:off x="7486829" y="1154322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矢印: 下 22">
              <a:extLst>
                <a:ext uri="{FF2B5EF4-FFF2-40B4-BE49-F238E27FC236}">
                  <a16:creationId xmlns:a16="http://schemas.microsoft.com/office/drawing/2014/main" id="{A98E6BDF-5541-FE36-6A5C-502012E6A05E}"/>
                </a:ext>
              </a:extLst>
            </p:cNvPr>
            <p:cNvSpPr/>
            <p:nvPr/>
          </p:nvSpPr>
          <p:spPr>
            <a:xfrm rot="12600000">
              <a:off x="6168209" y="3438238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矢印: 下 23">
              <a:extLst>
                <a:ext uri="{FF2B5EF4-FFF2-40B4-BE49-F238E27FC236}">
                  <a16:creationId xmlns:a16="http://schemas.microsoft.com/office/drawing/2014/main" id="{D6DC6C15-B829-518B-75AA-0EAD224DA1EE}"/>
                </a:ext>
              </a:extLst>
            </p:cNvPr>
            <p:cNvSpPr/>
            <p:nvPr/>
          </p:nvSpPr>
          <p:spPr>
            <a:xfrm rot="7200000">
              <a:off x="7969477" y="295559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矢印: 下 24">
              <a:extLst>
                <a:ext uri="{FF2B5EF4-FFF2-40B4-BE49-F238E27FC236}">
                  <a16:creationId xmlns:a16="http://schemas.microsoft.com/office/drawing/2014/main" id="{4935E450-8356-1BFB-C90B-BC4363B41142}"/>
                </a:ext>
              </a:extLst>
            </p:cNvPr>
            <p:cNvSpPr/>
            <p:nvPr/>
          </p:nvSpPr>
          <p:spPr>
            <a:xfrm rot="18000000">
              <a:off x="5685561" y="163697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矢印: 下 25">
              <a:extLst>
                <a:ext uri="{FF2B5EF4-FFF2-40B4-BE49-F238E27FC236}">
                  <a16:creationId xmlns:a16="http://schemas.microsoft.com/office/drawing/2014/main" id="{886BC5A0-5FF5-8635-7A65-CE6779D0055D}"/>
                </a:ext>
              </a:extLst>
            </p:cNvPr>
            <p:cNvSpPr/>
            <p:nvPr/>
          </p:nvSpPr>
          <p:spPr>
            <a:xfrm rot="4500000">
              <a:off x="8101207" y="1954996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矢印: 下 26">
              <a:extLst>
                <a:ext uri="{FF2B5EF4-FFF2-40B4-BE49-F238E27FC236}">
                  <a16:creationId xmlns:a16="http://schemas.microsoft.com/office/drawing/2014/main" id="{A51878D8-54A6-C4DC-CD48-CAE3766E4F12}"/>
                </a:ext>
              </a:extLst>
            </p:cNvPr>
            <p:cNvSpPr/>
            <p:nvPr/>
          </p:nvSpPr>
          <p:spPr>
            <a:xfrm rot="15300000">
              <a:off x="5553829" y="2637564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矢印: 下 27">
              <a:extLst>
                <a:ext uri="{FF2B5EF4-FFF2-40B4-BE49-F238E27FC236}">
                  <a16:creationId xmlns:a16="http://schemas.microsoft.com/office/drawing/2014/main" id="{E0EAAECB-E4A4-8DE9-83BA-947261565018}"/>
                </a:ext>
              </a:extLst>
            </p:cNvPr>
            <p:cNvSpPr/>
            <p:nvPr/>
          </p:nvSpPr>
          <p:spPr>
            <a:xfrm rot="9900000">
              <a:off x="7168802" y="3569969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矢印: 下 28">
              <a:extLst>
                <a:ext uri="{FF2B5EF4-FFF2-40B4-BE49-F238E27FC236}">
                  <a16:creationId xmlns:a16="http://schemas.microsoft.com/office/drawing/2014/main" id="{56313DA8-31C7-685A-4F95-7143D188AB5C}"/>
                </a:ext>
              </a:extLst>
            </p:cNvPr>
            <p:cNvSpPr/>
            <p:nvPr/>
          </p:nvSpPr>
          <p:spPr>
            <a:xfrm rot="20700000">
              <a:off x="6486234" y="1022591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矢印: 下 29">
              <a:extLst>
                <a:ext uri="{FF2B5EF4-FFF2-40B4-BE49-F238E27FC236}">
                  <a16:creationId xmlns:a16="http://schemas.microsoft.com/office/drawing/2014/main" id="{A6210898-F212-A468-156A-403959A5EA4A}"/>
                </a:ext>
              </a:extLst>
            </p:cNvPr>
            <p:cNvSpPr/>
            <p:nvPr/>
          </p:nvSpPr>
          <p:spPr>
            <a:xfrm rot="19800000">
              <a:off x="6168211" y="1154322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矢印: 下 30">
              <a:extLst>
                <a:ext uri="{FF2B5EF4-FFF2-40B4-BE49-F238E27FC236}">
                  <a16:creationId xmlns:a16="http://schemas.microsoft.com/office/drawing/2014/main" id="{9BEE8087-5775-3101-9613-5201F88BAD19}"/>
                </a:ext>
              </a:extLst>
            </p:cNvPr>
            <p:cNvSpPr/>
            <p:nvPr/>
          </p:nvSpPr>
          <p:spPr>
            <a:xfrm rot="9000000">
              <a:off x="7486831" y="3438238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矢印: 下 31">
              <a:extLst>
                <a:ext uri="{FF2B5EF4-FFF2-40B4-BE49-F238E27FC236}">
                  <a16:creationId xmlns:a16="http://schemas.microsoft.com/office/drawing/2014/main" id="{332F9DDB-A0D9-6C4F-EA23-C5CE078B20D1}"/>
                </a:ext>
              </a:extLst>
            </p:cNvPr>
            <p:cNvSpPr/>
            <p:nvPr/>
          </p:nvSpPr>
          <p:spPr>
            <a:xfrm rot="3600000">
              <a:off x="7969479" y="163697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矢印: 下 32">
              <a:extLst>
                <a:ext uri="{FF2B5EF4-FFF2-40B4-BE49-F238E27FC236}">
                  <a16:creationId xmlns:a16="http://schemas.microsoft.com/office/drawing/2014/main" id="{66E43551-1E3D-0182-7A39-F3BCAC0B8D6D}"/>
                </a:ext>
              </a:extLst>
            </p:cNvPr>
            <p:cNvSpPr/>
            <p:nvPr/>
          </p:nvSpPr>
          <p:spPr>
            <a:xfrm rot="14400000">
              <a:off x="5685563" y="295559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矢印: 下 33">
              <a:extLst>
                <a:ext uri="{FF2B5EF4-FFF2-40B4-BE49-F238E27FC236}">
                  <a16:creationId xmlns:a16="http://schemas.microsoft.com/office/drawing/2014/main" id="{5875DB94-2021-D6E2-64B5-3C1BFD88D481}"/>
                </a:ext>
              </a:extLst>
            </p:cNvPr>
            <p:cNvSpPr/>
            <p:nvPr/>
          </p:nvSpPr>
          <p:spPr>
            <a:xfrm rot="900000">
              <a:off x="7168804" y="1022591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矢印: 下 34">
              <a:extLst>
                <a:ext uri="{FF2B5EF4-FFF2-40B4-BE49-F238E27FC236}">
                  <a16:creationId xmlns:a16="http://schemas.microsoft.com/office/drawing/2014/main" id="{0856EAFC-4EB4-BBDE-D377-9807C8C73935}"/>
                </a:ext>
              </a:extLst>
            </p:cNvPr>
            <p:cNvSpPr/>
            <p:nvPr/>
          </p:nvSpPr>
          <p:spPr>
            <a:xfrm rot="11700000">
              <a:off x="6486236" y="3569969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矢印: 下 35">
              <a:extLst>
                <a:ext uri="{FF2B5EF4-FFF2-40B4-BE49-F238E27FC236}">
                  <a16:creationId xmlns:a16="http://schemas.microsoft.com/office/drawing/2014/main" id="{2DEC2C0B-5D1E-1B43-9252-70FC75B3E973}"/>
                </a:ext>
              </a:extLst>
            </p:cNvPr>
            <p:cNvSpPr/>
            <p:nvPr/>
          </p:nvSpPr>
          <p:spPr>
            <a:xfrm rot="6300000">
              <a:off x="8101209" y="2637564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矢印: 下 36">
              <a:extLst>
                <a:ext uri="{FF2B5EF4-FFF2-40B4-BE49-F238E27FC236}">
                  <a16:creationId xmlns:a16="http://schemas.microsoft.com/office/drawing/2014/main" id="{FC93BEEB-8301-A633-BD62-3AD31C8B4F9F}"/>
                </a:ext>
              </a:extLst>
            </p:cNvPr>
            <p:cNvSpPr/>
            <p:nvPr/>
          </p:nvSpPr>
          <p:spPr>
            <a:xfrm rot="17100000">
              <a:off x="5553831" y="1954996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AE914776-B805-070D-551E-2E1EA182B5F2}"/>
                </a:ext>
              </a:extLst>
            </p:cNvPr>
            <p:cNvSpPr/>
            <p:nvPr/>
          </p:nvSpPr>
          <p:spPr>
            <a:xfrm>
              <a:off x="6298812" y="2133600"/>
              <a:ext cx="1386840" cy="1386840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6E05B998-F298-D3EB-E2B9-9D782429306B}"/>
              </a:ext>
            </a:extLst>
          </p:cNvPr>
          <p:cNvGrpSpPr/>
          <p:nvPr/>
        </p:nvGrpSpPr>
        <p:grpSpPr>
          <a:xfrm>
            <a:off x="646507" y="3750388"/>
            <a:ext cx="2706293" cy="2706292"/>
            <a:chOff x="519507" y="1121487"/>
            <a:chExt cx="3411066" cy="3411065"/>
          </a:xfrm>
          <a:solidFill>
            <a:schemeClr val="bg1"/>
          </a:solidFill>
        </p:grpSpPr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681E4B91-CCAD-D534-0509-3C317D6B3152}"/>
                </a:ext>
              </a:extLst>
            </p:cNvPr>
            <p:cNvSpPr/>
            <p:nvPr/>
          </p:nvSpPr>
          <p:spPr>
            <a:xfrm>
              <a:off x="1531620" y="2133600"/>
              <a:ext cx="1386840" cy="1386840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B814B159-ECD8-0408-E344-07A47331A784}"/>
                </a:ext>
              </a:extLst>
            </p:cNvPr>
            <p:cNvGrpSpPr/>
            <p:nvPr/>
          </p:nvGrpSpPr>
          <p:grpSpPr>
            <a:xfrm>
              <a:off x="519507" y="1121487"/>
              <a:ext cx="3411066" cy="3411065"/>
              <a:chOff x="519507" y="1121487"/>
              <a:chExt cx="3411066" cy="3411065"/>
            </a:xfrm>
            <a:grpFill/>
          </p:grpSpPr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7CA327F7-BF9B-AA28-C0E5-5C6FDD6A71A6}"/>
                  </a:ext>
                </a:extLst>
              </p:cNvPr>
              <p:cNvGrpSpPr/>
              <p:nvPr/>
            </p:nvGrpSpPr>
            <p:grpSpPr>
              <a:xfrm>
                <a:off x="519507" y="1121487"/>
                <a:ext cx="3411065" cy="3411065"/>
                <a:chOff x="519507" y="1121487"/>
                <a:chExt cx="3411065" cy="3411065"/>
              </a:xfrm>
              <a:grpFill/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28A689C2-850E-6459-FD27-3E65EEDE26B2}"/>
                    </a:ext>
                  </a:extLst>
                </p:cNvPr>
                <p:cNvGrpSpPr/>
                <p:nvPr/>
              </p:nvGrpSpPr>
              <p:grpSpPr>
                <a:xfrm>
                  <a:off x="1973580" y="1121487"/>
                  <a:ext cx="502920" cy="3411065"/>
                  <a:chOff x="1973580" y="1164350"/>
                  <a:chExt cx="502920" cy="3411065"/>
                </a:xfrm>
                <a:grpFill/>
              </p:grpSpPr>
              <p:sp>
                <p:nvSpPr>
                  <p:cNvPr id="62" name="フリーフォーム: 図形 61">
                    <a:extLst>
                      <a:ext uri="{FF2B5EF4-FFF2-40B4-BE49-F238E27FC236}">
                        <a16:creationId xmlns:a16="http://schemas.microsoft.com/office/drawing/2014/main" id="{CA8A314B-F763-EB16-AE1A-F2ADD402F97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973580" y="1164350"/>
                    <a:ext cx="502920" cy="859550"/>
                  </a:xfrm>
                  <a:custGeom>
                    <a:avLst/>
                    <a:gdLst>
                      <a:gd name="connsiteX0" fmla="*/ 497682 w 579120"/>
                      <a:gd name="connsiteY0" fmla="*/ 859550 h 859550"/>
                      <a:gd name="connsiteX1" fmla="*/ 81440 w 579120"/>
                      <a:gd name="connsiteY1" fmla="*/ 859550 h 859550"/>
                      <a:gd name="connsiteX2" fmla="*/ 185240 w 579120"/>
                      <a:gd name="connsiteY2" fmla="*/ 347500 h 859550"/>
                      <a:gd name="connsiteX3" fmla="*/ 0 w 579120"/>
                      <a:gd name="connsiteY3" fmla="*/ 347500 h 859550"/>
                      <a:gd name="connsiteX4" fmla="*/ 289560 w 579120"/>
                      <a:gd name="connsiteY4" fmla="*/ 0 h 859550"/>
                      <a:gd name="connsiteX5" fmla="*/ 579120 w 579120"/>
                      <a:gd name="connsiteY5" fmla="*/ 347500 h 859550"/>
                      <a:gd name="connsiteX6" fmla="*/ 393883 w 579120"/>
                      <a:gd name="connsiteY6" fmla="*/ 347500 h 859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9120" h="859550">
                        <a:moveTo>
                          <a:pt x="497682" y="859550"/>
                        </a:moveTo>
                        <a:lnTo>
                          <a:pt x="81440" y="859550"/>
                        </a:lnTo>
                        <a:lnTo>
                          <a:pt x="185240" y="347500"/>
                        </a:lnTo>
                        <a:lnTo>
                          <a:pt x="0" y="347500"/>
                        </a:lnTo>
                        <a:lnTo>
                          <a:pt x="289560" y="0"/>
                        </a:lnTo>
                        <a:lnTo>
                          <a:pt x="579120" y="347500"/>
                        </a:lnTo>
                        <a:lnTo>
                          <a:pt x="393883" y="34750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3CDF410C-6A76-55C8-E962-318A76129066}"/>
                      </a:ext>
                    </a:extLst>
                  </p:cNvPr>
                  <p:cNvSpPr/>
                  <p:nvPr/>
                </p:nvSpPr>
                <p:spPr>
                  <a:xfrm>
                    <a:off x="1973580" y="3715865"/>
                    <a:ext cx="502920" cy="859550"/>
                  </a:xfrm>
                  <a:custGeom>
                    <a:avLst/>
                    <a:gdLst>
                      <a:gd name="connsiteX0" fmla="*/ 497682 w 579120"/>
                      <a:gd name="connsiteY0" fmla="*/ 859550 h 859550"/>
                      <a:gd name="connsiteX1" fmla="*/ 81440 w 579120"/>
                      <a:gd name="connsiteY1" fmla="*/ 859550 h 859550"/>
                      <a:gd name="connsiteX2" fmla="*/ 185240 w 579120"/>
                      <a:gd name="connsiteY2" fmla="*/ 347500 h 859550"/>
                      <a:gd name="connsiteX3" fmla="*/ 0 w 579120"/>
                      <a:gd name="connsiteY3" fmla="*/ 347500 h 859550"/>
                      <a:gd name="connsiteX4" fmla="*/ 289560 w 579120"/>
                      <a:gd name="connsiteY4" fmla="*/ 0 h 859550"/>
                      <a:gd name="connsiteX5" fmla="*/ 579120 w 579120"/>
                      <a:gd name="connsiteY5" fmla="*/ 347500 h 859550"/>
                      <a:gd name="connsiteX6" fmla="*/ 393883 w 579120"/>
                      <a:gd name="connsiteY6" fmla="*/ 347500 h 859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9120" h="859550">
                        <a:moveTo>
                          <a:pt x="497682" y="859550"/>
                        </a:moveTo>
                        <a:lnTo>
                          <a:pt x="81440" y="859550"/>
                        </a:lnTo>
                        <a:lnTo>
                          <a:pt x="185240" y="347500"/>
                        </a:lnTo>
                        <a:lnTo>
                          <a:pt x="0" y="347500"/>
                        </a:lnTo>
                        <a:lnTo>
                          <a:pt x="289560" y="0"/>
                        </a:lnTo>
                        <a:lnTo>
                          <a:pt x="579120" y="347500"/>
                        </a:lnTo>
                        <a:lnTo>
                          <a:pt x="393883" y="34750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FBD455F8-642E-F978-AD46-19C898F78045}"/>
                    </a:ext>
                  </a:extLst>
                </p:cNvPr>
                <p:cNvGrpSpPr/>
                <p:nvPr/>
              </p:nvGrpSpPr>
              <p:grpSpPr>
                <a:xfrm rot="5400000">
                  <a:off x="1973580" y="1121487"/>
                  <a:ext cx="502920" cy="3411065"/>
                  <a:chOff x="1973580" y="1164350"/>
                  <a:chExt cx="502920" cy="3411065"/>
                </a:xfrm>
                <a:grpFill/>
              </p:grpSpPr>
              <p:sp>
                <p:nvSpPr>
                  <p:cNvPr id="60" name="フリーフォーム: 図形 59">
                    <a:extLst>
                      <a:ext uri="{FF2B5EF4-FFF2-40B4-BE49-F238E27FC236}">
                        <a16:creationId xmlns:a16="http://schemas.microsoft.com/office/drawing/2014/main" id="{8E308011-B1F4-FD69-0C80-883036CF951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973580" y="1164350"/>
                    <a:ext cx="502920" cy="859550"/>
                  </a:xfrm>
                  <a:custGeom>
                    <a:avLst/>
                    <a:gdLst>
                      <a:gd name="connsiteX0" fmla="*/ 497682 w 579120"/>
                      <a:gd name="connsiteY0" fmla="*/ 859550 h 859550"/>
                      <a:gd name="connsiteX1" fmla="*/ 81440 w 579120"/>
                      <a:gd name="connsiteY1" fmla="*/ 859550 h 859550"/>
                      <a:gd name="connsiteX2" fmla="*/ 185240 w 579120"/>
                      <a:gd name="connsiteY2" fmla="*/ 347500 h 859550"/>
                      <a:gd name="connsiteX3" fmla="*/ 0 w 579120"/>
                      <a:gd name="connsiteY3" fmla="*/ 347500 h 859550"/>
                      <a:gd name="connsiteX4" fmla="*/ 289560 w 579120"/>
                      <a:gd name="connsiteY4" fmla="*/ 0 h 859550"/>
                      <a:gd name="connsiteX5" fmla="*/ 579120 w 579120"/>
                      <a:gd name="connsiteY5" fmla="*/ 347500 h 859550"/>
                      <a:gd name="connsiteX6" fmla="*/ 393883 w 579120"/>
                      <a:gd name="connsiteY6" fmla="*/ 347500 h 859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9120" h="859550">
                        <a:moveTo>
                          <a:pt x="497682" y="859550"/>
                        </a:moveTo>
                        <a:lnTo>
                          <a:pt x="81440" y="859550"/>
                        </a:lnTo>
                        <a:lnTo>
                          <a:pt x="185240" y="347500"/>
                        </a:lnTo>
                        <a:lnTo>
                          <a:pt x="0" y="347500"/>
                        </a:lnTo>
                        <a:lnTo>
                          <a:pt x="289560" y="0"/>
                        </a:lnTo>
                        <a:lnTo>
                          <a:pt x="579120" y="347500"/>
                        </a:lnTo>
                        <a:lnTo>
                          <a:pt x="393883" y="34750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フリーフォーム: 図形 60">
                    <a:extLst>
                      <a:ext uri="{FF2B5EF4-FFF2-40B4-BE49-F238E27FC236}">
                        <a16:creationId xmlns:a16="http://schemas.microsoft.com/office/drawing/2014/main" id="{478C9BF1-4967-7E5C-5140-4585298625FE}"/>
                      </a:ext>
                    </a:extLst>
                  </p:cNvPr>
                  <p:cNvSpPr/>
                  <p:nvPr/>
                </p:nvSpPr>
                <p:spPr>
                  <a:xfrm>
                    <a:off x="1973580" y="3715865"/>
                    <a:ext cx="502920" cy="859550"/>
                  </a:xfrm>
                  <a:custGeom>
                    <a:avLst/>
                    <a:gdLst>
                      <a:gd name="connsiteX0" fmla="*/ 497682 w 579120"/>
                      <a:gd name="connsiteY0" fmla="*/ 859550 h 859550"/>
                      <a:gd name="connsiteX1" fmla="*/ 81440 w 579120"/>
                      <a:gd name="connsiteY1" fmla="*/ 859550 h 859550"/>
                      <a:gd name="connsiteX2" fmla="*/ 185240 w 579120"/>
                      <a:gd name="connsiteY2" fmla="*/ 347500 h 859550"/>
                      <a:gd name="connsiteX3" fmla="*/ 0 w 579120"/>
                      <a:gd name="connsiteY3" fmla="*/ 347500 h 859550"/>
                      <a:gd name="connsiteX4" fmla="*/ 289560 w 579120"/>
                      <a:gd name="connsiteY4" fmla="*/ 0 h 859550"/>
                      <a:gd name="connsiteX5" fmla="*/ 579120 w 579120"/>
                      <a:gd name="connsiteY5" fmla="*/ 347500 h 859550"/>
                      <a:gd name="connsiteX6" fmla="*/ 393883 w 579120"/>
                      <a:gd name="connsiteY6" fmla="*/ 347500 h 859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9120" h="859550">
                        <a:moveTo>
                          <a:pt x="497682" y="859550"/>
                        </a:moveTo>
                        <a:lnTo>
                          <a:pt x="81440" y="859550"/>
                        </a:lnTo>
                        <a:lnTo>
                          <a:pt x="185240" y="347500"/>
                        </a:lnTo>
                        <a:lnTo>
                          <a:pt x="0" y="347500"/>
                        </a:lnTo>
                        <a:lnTo>
                          <a:pt x="289560" y="0"/>
                        </a:lnTo>
                        <a:lnTo>
                          <a:pt x="579120" y="347500"/>
                        </a:lnTo>
                        <a:lnTo>
                          <a:pt x="393883" y="34750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B1AD561D-9308-E48A-E237-B6C355B2C929}"/>
                  </a:ext>
                </a:extLst>
              </p:cNvPr>
              <p:cNvGrpSpPr/>
              <p:nvPr/>
            </p:nvGrpSpPr>
            <p:grpSpPr>
              <a:xfrm rot="2700000">
                <a:off x="519508" y="1121487"/>
                <a:ext cx="3411065" cy="3411065"/>
                <a:chOff x="519507" y="1121487"/>
                <a:chExt cx="3411065" cy="3411065"/>
              </a:xfrm>
              <a:grpFill/>
            </p:grpSpPr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D8F652F9-92BB-C65D-82BE-1807987E19CF}"/>
                    </a:ext>
                  </a:extLst>
                </p:cNvPr>
                <p:cNvGrpSpPr/>
                <p:nvPr/>
              </p:nvGrpSpPr>
              <p:grpSpPr>
                <a:xfrm>
                  <a:off x="1973580" y="1121487"/>
                  <a:ext cx="502920" cy="3411065"/>
                  <a:chOff x="1973580" y="1164350"/>
                  <a:chExt cx="502920" cy="3411065"/>
                </a:xfrm>
                <a:grpFill/>
              </p:grpSpPr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A363A717-934D-D19F-0B4D-6E1C21334B1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973580" y="1164350"/>
                    <a:ext cx="502920" cy="859550"/>
                  </a:xfrm>
                  <a:custGeom>
                    <a:avLst/>
                    <a:gdLst>
                      <a:gd name="connsiteX0" fmla="*/ 497682 w 579120"/>
                      <a:gd name="connsiteY0" fmla="*/ 859550 h 859550"/>
                      <a:gd name="connsiteX1" fmla="*/ 81440 w 579120"/>
                      <a:gd name="connsiteY1" fmla="*/ 859550 h 859550"/>
                      <a:gd name="connsiteX2" fmla="*/ 185240 w 579120"/>
                      <a:gd name="connsiteY2" fmla="*/ 347500 h 859550"/>
                      <a:gd name="connsiteX3" fmla="*/ 0 w 579120"/>
                      <a:gd name="connsiteY3" fmla="*/ 347500 h 859550"/>
                      <a:gd name="connsiteX4" fmla="*/ 289560 w 579120"/>
                      <a:gd name="connsiteY4" fmla="*/ 0 h 859550"/>
                      <a:gd name="connsiteX5" fmla="*/ 579120 w 579120"/>
                      <a:gd name="connsiteY5" fmla="*/ 347500 h 859550"/>
                      <a:gd name="connsiteX6" fmla="*/ 393883 w 579120"/>
                      <a:gd name="connsiteY6" fmla="*/ 347500 h 859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9120" h="859550">
                        <a:moveTo>
                          <a:pt x="497682" y="859550"/>
                        </a:moveTo>
                        <a:lnTo>
                          <a:pt x="81440" y="859550"/>
                        </a:lnTo>
                        <a:lnTo>
                          <a:pt x="185240" y="347500"/>
                        </a:lnTo>
                        <a:lnTo>
                          <a:pt x="0" y="347500"/>
                        </a:lnTo>
                        <a:lnTo>
                          <a:pt x="289560" y="0"/>
                        </a:lnTo>
                        <a:lnTo>
                          <a:pt x="579120" y="347500"/>
                        </a:lnTo>
                        <a:lnTo>
                          <a:pt x="393883" y="34750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A48C74A9-7DAD-A9F0-9D15-8A18067B60BC}"/>
                      </a:ext>
                    </a:extLst>
                  </p:cNvPr>
                  <p:cNvSpPr/>
                  <p:nvPr/>
                </p:nvSpPr>
                <p:spPr>
                  <a:xfrm>
                    <a:off x="1973580" y="3715865"/>
                    <a:ext cx="502920" cy="859550"/>
                  </a:xfrm>
                  <a:custGeom>
                    <a:avLst/>
                    <a:gdLst>
                      <a:gd name="connsiteX0" fmla="*/ 497682 w 579120"/>
                      <a:gd name="connsiteY0" fmla="*/ 859550 h 859550"/>
                      <a:gd name="connsiteX1" fmla="*/ 81440 w 579120"/>
                      <a:gd name="connsiteY1" fmla="*/ 859550 h 859550"/>
                      <a:gd name="connsiteX2" fmla="*/ 185240 w 579120"/>
                      <a:gd name="connsiteY2" fmla="*/ 347500 h 859550"/>
                      <a:gd name="connsiteX3" fmla="*/ 0 w 579120"/>
                      <a:gd name="connsiteY3" fmla="*/ 347500 h 859550"/>
                      <a:gd name="connsiteX4" fmla="*/ 289560 w 579120"/>
                      <a:gd name="connsiteY4" fmla="*/ 0 h 859550"/>
                      <a:gd name="connsiteX5" fmla="*/ 579120 w 579120"/>
                      <a:gd name="connsiteY5" fmla="*/ 347500 h 859550"/>
                      <a:gd name="connsiteX6" fmla="*/ 393883 w 579120"/>
                      <a:gd name="connsiteY6" fmla="*/ 347500 h 859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9120" h="859550">
                        <a:moveTo>
                          <a:pt x="497682" y="859550"/>
                        </a:moveTo>
                        <a:lnTo>
                          <a:pt x="81440" y="859550"/>
                        </a:lnTo>
                        <a:lnTo>
                          <a:pt x="185240" y="347500"/>
                        </a:lnTo>
                        <a:lnTo>
                          <a:pt x="0" y="347500"/>
                        </a:lnTo>
                        <a:lnTo>
                          <a:pt x="289560" y="0"/>
                        </a:lnTo>
                        <a:lnTo>
                          <a:pt x="579120" y="347500"/>
                        </a:lnTo>
                        <a:lnTo>
                          <a:pt x="393883" y="34750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00F257EC-7DB3-6C87-2545-168CAEAD0AFF}"/>
                    </a:ext>
                  </a:extLst>
                </p:cNvPr>
                <p:cNvGrpSpPr/>
                <p:nvPr/>
              </p:nvGrpSpPr>
              <p:grpSpPr>
                <a:xfrm rot="5400000">
                  <a:off x="1973580" y="1121487"/>
                  <a:ext cx="502920" cy="3411065"/>
                  <a:chOff x="1973580" y="1164350"/>
                  <a:chExt cx="502920" cy="3411065"/>
                </a:xfrm>
                <a:grpFill/>
              </p:grpSpPr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B523812B-27C7-4CA9-458B-849C9039A75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973580" y="1164350"/>
                    <a:ext cx="502920" cy="859550"/>
                  </a:xfrm>
                  <a:custGeom>
                    <a:avLst/>
                    <a:gdLst>
                      <a:gd name="connsiteX0" fmla="*/ 497682 w 579120"/>
                      <a:gd name="connsiteY0" fmla="*/ 859550 h 859550"/>
                      <a:gd name="connsiteX1" fmla="*/ 81440 w 579120"/>
                      <a:gd name="connsiteY1" fmla="*/ 859550 h 859550"/>
                      <a:gd name="connsiteX2" fmla="*/ 185240 w 579120"/>
                      <a:gd name="connsiteY2" fmla="*/ 347500 h 859550"/>
                      <a:gd name="connsiteX3" fmla="*/ 0 w 579120"/>
                      <a:gd name="connsiteY3" fmla="*/ 347500 h 859550"/>
                      <a:gd name="connsiteX4" fmla="*/ 289560 w 579120"/>
                      <a:gd name="connsiteY4" fmla="*/ 0 h 859550"/>
                      <a:gd name="connsiteX5" fmla="*/ 579120 w 579120"/>
                      <a:gd name="connsiteY5" fmla="*/ 347500 h 859550"/>
                      <a:gd name="connsiteX6" fmla="*/ 393883 w 579120"/>
                      <a:gd name="connsiteY6" fmla="*/ 347500 h 859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9120" h="859550">
                        <a:moveTo>
                          <a:pt x="497682" y="859550"/>
                        </a:moveTo>
                        <a:lnTo>
                          <a:pt x="81440" y="859550"/>
                        </a:lnTo>
                        <a:lnTo>
                          <a:pt x="185240" y="347500"/>
                        </a:lnTo>
                        <a:lnTo>
                          <a:pt x="0" y="347500"/>
                        </a:lnTo>
                        <a:lnTo>
                          <a:pt x="289560" y="0"/>
                        </a:lnTo>
                        <a:lnTo>
                          <a:pt x="579120" y="347500"/>
                        </a:lnTo>
                        <a:lnTo>
                          <a:pt x="393883" y="34750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04BCA04A-AE94-C501-CD58-01C2CB856525}"/>
                      </a:ext>
                    </a:extLst>
                  </p:cNvPr>
                  <p:cNvSpPr/>
                  <p:nvPr/>
                </p:nvSpPr>
                <p:spPr>
                  <a:xfrm>
                    <a:off x="1973580" y="3715865"/>
                    <a:ext cx="502920" cy="859550"/>
                  </a:xfrm>
                  <a:custGeom>
                    <a:avLst/>
                    <a:gdLst>
                      <a:gd name="connsiteX0" fmla="*/ 497682 w 579120"/>
                      <a:gd name="connsiteY0" fmla="*/ 859550 h 859550"/>
                      <a:gd name="connsiteX1" fmla="*/ 81440 w 579120"/>
                      <a:gd name="connsiteY1" fmla="*/ 859550 h 859550"/>
                      <a:gd name="connsiteX2" fmla="*/ 185240 w 579120"/>
                      <a:gd name="connsiteY2" fmla="*/ 347500 h 859550"/>
                      <a:gd name="connsiteX3" fmla="*/ 0 w 579120"/>
                      <a:gd name="connsiteY3" fmla="*/ 347500 h 859550"/>
                      <a:gd name="connsiteX4" fmla="*/ 289560 w 579120"/>
                      <a:gd name="connsiteY4" fmla="*/ 0 h 859550"/>
                      <a:gd name="connsiteX5" fmla="*/ 579120 w 579120"/>
                      <a:gd name="connsiteY5" fmla="*/ 347500 h 859550"/>
                      <a:gd name="connsiteX6" fmla="*/ 393883 w 579120"/>
                      <a:gd name="connsiteY6" fmla="*/ 347500 h 859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9120" h="859550">
                        <a:moveTo>
                          <a:pt x="497682" y="859550"/>
                        </a:moveTo>
                        <a:lnTo>
                          <a:pt x="81440" y="859550"/>
                        </a:lnTo>
                        <a:lnTo>
                          <a:pt x="185240" y="347500"/>
                        </a:lnTo>
                        <a:lnTo>
                          <a:pt x="0" y="347500"/>
                        </a:lnTo>
                        <a:lnTo>
                          <a:pt x="289560" y="0"/>
                        </a:lnTo>
                        <a:lnTo>
                          <a:pt x="579120" y="347500"/>
                        </a:lnTo>
                        <a:lnTo>
                          <a:pt x="393883" y="34750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5871A0F5-A8BE-4EFF-27D1-2A4D293E194A}"/>
                </a:ext>
              </a:extLst>
            </p:cNvPr>
            <p:cNvSpPr/>
            <p:nvPr/>
          </p:nvSpPr>
          <p:spPr>
            <a:xfrm rot="12158247">
              <a:off x="2558618" y="1380432"/>
              <a:ext cx="314918" cy="538232"/>
            </a:xfrm>
            <a:custGeom>
              <a:avLst/>
              <a:gdLst>
                <a:gd name="connsiteX0" fmla="*/ 497682 w 579120"/>
                <a:gd name="connsiteY0" fmla="*/ 859550 h 859550"/>
                <a:gd name="connsiteX1" fmla="*/ 81440 w 579120"/>
                <a:gd name="connsiteY1" fmla="*/ 859550 h 859550"/>
                <a:gd name="connsiteX2" fmla="*/ 185240 w 579120"/>
                <a:gd name="connsiteY2" fmla="*/ 347500 h 859550"/>
                <a:gd name="connsiteX3" fmla="*/ 0 w 579120"/>
                <a:gd name="connsiteY3" fmla="*/ 347500 h 859550"/>
                <a:gd name="connsiteX4" fmla="*/ 289560 w 579120"/>
                <a:gd name="connsiteY4" fmla="*/ 0 h 859550"/>
                <a:gd name="connsiteX5" fmla="*/ 579120 w 579120"/>
                <a:gd name="connsiteY5" fmla="*/ 347500 h 859550"/>
                <a:gd name="connsiteX6" fmla="*/ 393883 w 579120"/>
                <a:gd name="connsiteY6" fmla="*/ 347500 h 85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9120" h="859550">
                  <a:moveTo>
                    <a:pt x="497682" y="859550"/>
                  </a:moveTo>
                  <a:lnTo>
                    <a:pt x="81440" y="859550"/>
                  </a:lnTo>
                  <a:lnTo>
                    <a:pt x="185240" y="347500"/>
                  </a:lnTo>
                  <a:lnTo>
                    <a:pt x="0" y="347500"/>
                  </a:lnTo>
                  <a:lnTo>
                    <a:pt x="289560" y="0"/>
                  </a:lnTo>
                  <a:lnTo>
                    <a:pt x="579120" y="347500"/>
                  </a:lnTo>
                  <a:lnTo>
                    <a:pt x="393883" y="34750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CF058208-EE85-1B53-44C2-98C2CED4C5BE}"/>
                </a:ext>
              </a:extLst>
            </p:cNvPr>
            <p:cNvSpPr/>
            <p:nvPr/>
          </p:nvSpPr>
          <p:spPr>
            <a:xfrm rot="1358247">
              <a:off x="1576544" y="3735375"/>
              <a:ext cx="314918" cy="538232"/>
            </a:xfrm>
            <a:custGeom>
              <a:avLst/>
              <a:gdLst>
                <a:gd name="connsiteX0" fmla="*/ 497682 w 579120"/>
                <a:gd name="connsiteY0" fmla="*/ 859550 h 859550"/>
                <a:gd name="connsiteX1" fmla="*/ 81440 w 579120"/>
                <a:gd name="connsiteY1" fmla="*/ 859550 h 859550"/>
                <a:gd name="connsiteX2" fmla="*/ 185240 w 579120"/>
                <a:gd name="connsiteY2" fmla="*/ 347500 h 859550"/>
                <a:gd name="connsiteX3" fmla="*/ 0 w 579120"/>
                <a:gd name="connsiteY3" fmla="*/ 347500 h 859550"/>
                <a:gd name="connsiteX4" fmla="*/ 289560 w 579120"/>
                <a:gd name="connsiteY4" fmla="*/ 0 h 859550"/>
                <a:gd name="connsiteX5" fmla="*/ 579120 w 579120"/>
                <a:gd name="connsiteY5" fmla="*/ 347500 h 859550"/>
                <a:gd name="connsiteX6" fmla="*/ 393883 w 579120"/>
                <a:gd name="connsiteY6" fmla="*/ 347500 h 85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9120" h="859550">
                  <a:moveTo>
                    <a:pt x="497682" y="859550"/>
                  </a:moveTo>
                  <a:lnTo>
                    <a:pt x="81440" y="859550"/>
                  </a:lnTo>
                  <a:lnTo>
                    <a:pt x="185240" y="347500"/>
                  </a:lnTo>
                  <a:lnTo>
                    <a:pt x="0" y="347500"/>
                  </a:lnTo>
                  <a:lnTo>
                    <a:pt x="289560" y="0"/>
                  </a:lnTo>
                  <a:lnTo>
                    <a:pt x="579120" y="347500"/>
                  </a:lnTo>
                  <a:lnTo>
                    <a:pt x="393883" y="34750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F8FD54DE-9459-1C1D-B9BE-D64B0ED42531}"/>
                </a:ext>
              </a:extLst>
            </p:cNvPr>
            <p:cNvSpPr/>
            <p:nvPr/>
          </p:nvSpPr>
          <p:spPr>
            <a:xfrm rot="17558247">
              <a:off x="3245053" y="3048941"/>
              <a:ext cx="314918" cy="538232"/>
            </a:xfrm>
            <a:custGeom>
              <a:avLst/>
              <a:gdLst>
                <a:gd name="connsiteX0" fmla="*/ 497682 w 579120"/>
                <a:gd name="connsiteY0" fmla="*/ 859550 h 859550"/>
                <a:gd name="connsiteX1" fmla="*/ 81440 w 579120"/>
                <a:gd name="connsiteY1" fmla="*/ 859550 h 859550"/>
                <a:gd name="connsiteX2" fmla="*/ 185240 w 579120"/>
                <a:gd name="connsiteY2" fmla="*/ 347500 h 859550"/>
                <a:gd name="connsiteX3" fmla="*/ 0 w 579120"/>
                <a:gd name="connsiteY3" fmla="*/ 347500 h 859550"/>
                <a:gd name="connsiteX4" fmla="*/ 289560 w 579120"/>
                <a:gd name="connsiteY4" fmla="*/ 0 h 859550"/>
                <a:gd name="connsiteX5" fmla="*/ 579120 w 579120"/>
                <a:gd name="connsiteY5" fmla="*/ 347500 h 859550"/>
                <a:gd name="connsiteX6" fmla="*/ 393883 w 579120"/>
                <a:gd name="connsiteY6" fmla="*/ 347500 h 85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9120" h="859550">
                  <a:moveTo>
                    <a:pt x="497682" y="859550"/>
                  </a:moveTo>
                  <a:lnTo>
                    <a:pt x="81440" y="859550"/>
                  </a:lnTo>
                  <a:lnTo>
                    <a:pt x="185240" y="347500"/>
                  </a:lnTo>
                  <a:lnTo>
                    <a:pt x="0" y="347500"/>
                  </a:lnTo>
                  <a:lnTo>
                    <a:pt x="289560" y="0"/>
                  </a:lnTo>
                  <a:lnTo>
                    <a:pt x="579120" y="347500"/>
                  </a:lnTo>
                  <a:lnTo>
                    <a:pt x="393883" y="34750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E803EB70-561C-B760-6B21-E94BCE202209}"/>
                </a:ext>
              </a:extLst>
            </p:cNvPr>
            <p:cNvSpPr/>
            <p:nvPr/>
          </p:nvSpPr>
          <p:spPr>
            <a:xfrm rot="6758247">
              <a:off x="890109" y="2066866"/>
              <a:ext cx="314918" cy="538232"/>
            </a:xfrm>
            <a:custGeom>
              <a:avLst/>
              <a:gdLst>
                <a:gd name="connsiteX0" fmla="*/ 497682 w 579120"/>
                <a:gd name="connsiteY0" fmla="*/ 859550 h 859550"/>
                <a:gd name="connsiteX1" fmla="*/ 81440 w 579120"/>
                <a:gd name="connsiteY1" fmla="*/ 859550 h 859550"/>
                <a:gd name="connsiteX2" fmla="*/ 185240 w 579120"/>
                <a:gd name="connsiteY2" fmla="*/ 347500 h 859550"/>
                <a:gd name="connsiteX3" fmla="*/ 0 w 579120"/>
                <a:gd name="connsiteY3" fmla="*/ 347500 h 859550"/>
                <a:gd name="connsiteX4" fmla="*/ 289560 w 579120"/>
                <a:gd name="connsiteY4" fmla="*/ 0 h 859550"/>
                <a:gd name="connsiteX5" fmla="*/ 579120 w 579120"/>
                <a:gd name="connsiteY5" fmla="*/ 347500 h 859550"/>
                <a:gd name="connsiteX6" fmla="*/ 393883 w 579120"/>
                <a:gd name="connsiteY6" fmla="*/ 347500 h 85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9120" h="859550">
                  <a:moveTo>
                    <a:pt x="497682" y="859550"/>
                  </a:moveTo>
                  <a:lnTo>
                    <a:pt x="81440" y="859550"/>
                  </a:lnTo>
                  <a:lnTo>
                    <a:pt x="185240" y="347500"/>
                  </a:lnTo>
                  <a:lnTo>
                    <a:pt x="0" y="347500"/>
                  </a:lnTo>
                  <a:lnTo>
                    <a:pt x="289560" y="0"/>
                  </a:lnTo>
                  <a:lnTo>
                    <a:pt x="579120" y="347500"/>
                  </a:lnTo>
                  <a:lnTo>
                    <a:pt x="393883" y="34750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D2A51C15-33B6-9429-31B0-860474875D43}"/>
                </a:ext>
              </a:extLst>
            </p:cNvPr>
            <p:cNvSpPr/>
            <p:nvPr/>
          </p:nvSpPr>
          <p:spPr>
            <a:xfrm rot="14858247">
              <a:off x="3247396" y="2072521"/>
              <a:ext cx="314918" cy="538232"/>
            </a:xfrm>
            <a:custGeom>
              <a:avLst/>
              <a:gdLst>
                <a:gd name="connsiteX0" fmla="*/ 497682 w 579120"/>
                <a:gd name="connsiteY0" fmla="*/ 859550 h 859550"/>
                <a:gd name="connsiteX1" fmla="*/ 81440 w 579120"/>
                <a:gd name="connsiteY1" fmla="*/ 859550 h 859550"/>
                <a:gd name="connsiteX2" fmla="*/ 185240 w 579120"/>
                <a:gd name="connsiteY2" fmla="*/ 347500 h 859550"/>
                <a:gd name="connsiteX3" fmla="*/ 0 w 579120"/>
                <a:gd name="connsiteY3" fmla="*/ 347500 h 859550"/>
                <a:gd name="connsiteX4" fmla="*/ 289560 w 579120"/>
                <a:gd name="connsiteY4" fmla="*/ 0 h 859550"/>
                <a:gd name="connsiteX5" fmla="*/ 579120 w 579120"/>
                <a:gd name="connsiteY5" fmla="*/ 347500 h 859550"/>
                <a:gd name="connsiteX6" fmla="*/ 393883 w 579120"/>
                <a:gd name="connsiteY6" fmla="*/ 347500 h 85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9120" h="859550">
                  <a:moveTo>
                    <a:pt x="497682" y="859550"/>
                  </a:moveTo>
                  <a:lnTo>
                    <a:pt x="81440" y="859550"/>
                  </a:lnTo>
                  <a:lnTo>
                    <a:pt x="185240" y="347500"/>
                  </a:lnTo>
                  <a:lnTo>
                    <a:pt x="0" y="347500"/>
                  </a:lnTo>
                  <a:lnTo>
                    <a:pt x="289560" y="0"/>
                  </a:lnTo>
                  <a:lnTo>
                    <a:pt x="579120" y="347500"/>
                  </a:lnTo>
                  <a:lnTo>
                    <a:pt x="393883" y="34750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66E97B64-7082-7F90-7467-A71A552C8038}"/>
                </a:ext>
              </a:extLst>
            </p:cNvPr>
            <p:cNvSpPr/>
            <p:nvPr/>
          </p:nvSpPr>
          <p:spPr>
            <a:xfrm rot="4058247">
              <a:off x="887768" y="3043286"/>
              <a:ext cx="314918" cy="538232"/>
            </a:xfrm>
            <a:custGeom>
              <a:avLst/>
              <a:gdLst>
                <a:gd name="connsiteX0" fmla="*/ 497682 w 579120"/>
                <a:gd name="connsiteY0" fmla="*/ 859550 h 859550"/>
                <a:gd name="connsiteX1" fmla="*/ 81440 w 579120"/>
                <a:gd name="connsiteY1" fmla="*/ 859550 h 859550"/>
                <a:gd name="connsiteX2" fmla="*/ 185240 w 579120"/>
                <a:gd name="connsiteY2" fmla="*/ 347500 h 859550"/>
                <a:gd name="connsiteX3" fmla="*/ 0 w 579120"/>
                <a:gd name="connsiteY3" fmla="*/ 347500 h 859550"/>
                <a:gd name="connsiteX4" fmla="*/ 289560 w 579120"/>
                <a:gd name="connsiteY4" fmla="*/ 0 h 859550"/>
                <a:gd name="connsiteX5" fmla="*/ 579120 w 579120"/>
                <a:gd name="connsiteY5" fmla="*/ 347500 h 859550"/>
                <a:gd name="connsiteX6" fmla="*/ 393883 w 579120"/>
                <a:gd name="connsiteY6" fmla="*/ 347500 h 85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9120" h="859550">
                  <a:moveTo>
                    <a:pt x="497682" y="859550"/>
                  </a:moveTo>
                  <a:lnTo>
                    <a:pt x="81440" y="859550"/>
                  </a:lnTo>
                  <a:lnTo>
                    <a:pt x="185240" y="347500"/>
                  </a:lnTo>
                  <a:lnTo>
                    <a:pt x="0" y="347500"/>
                  </a:lnTo>
                  <a:lnTo>
                    <a:pt x="289560" y="0"/>
                  </a:lnTo>
                  <a:lnTo>
                    <a:pt x="579120" y="347500"/>
                  </a:lnTo>
                  <a:lnTo>
                    <a:pt x="393883" y="34750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07DAC591-9B88-6B45-D691-03338DA17100}"/>
                </a:ext>
              </a:extLst>
            </p:cNvPr>
            <p:cNvSpPr/>
            <p:nvPr/>
          </p:nvSpPr>
          <p:spPr>
            <a:xfrm rot="20258247">
              <a:off x="2552964" y="3737718"/>
              <a:ext cx="314918" cy="538232"/>
            </a:xfrm>
            <a:custGeom>
              <a:avLst/>
              <a:gdLst>
                <a:gd name="connsiteX0" fmla="*/ 497682 w 579120"/>
                <a:gd name="connsiteY0" fmla="*/ 859550 h 859550"/>
                <a:gd name="connsiteX1" fmla="*/ 81440 w 579120"/>
                <a:gd name="connsiteY1" fmla="*/ 859550 h 859550"/>
                <a:gd name="connsiteX2" fmla="*/ 185240 w 579120"/>
                <a:gd name="connsiteY2" fmla="*/ 347500 h 859550"/>
                <a:gd name="connsiteX3" fmla="*/ 0 w 579120"/>
                <a:gd name="connsiteY3" fmla="*/ 347500 h 859550"/>
                <a:gd name="connsiteX4" fmla="*/ 289560 w 579120"/>
                <a:gd name="connsiteY4" fmla="*/ 0 h 859550"/>
                <a:gd name="connsiteX5" fmla="*/ 579120 w 579120"/>
                <a:gd name="connsiteY5" fmla="*/ 347500 h 859550"/>
                <a:gd name="connsiteX6" fmla="*/ 393883 w 579120"/>
                <a:gd name="connsiteY6" fmla="*/ 347500 h 85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9120" h="859550">
                  <a:moveTo>
                    <a:pt x="497682" y="859550"/>
                  </a:moveTo>
                  <a:lnTo>
                    <a:pt x="81440" y="859550"/>
                  </a:lnTo>
                  <a:lnTo>
                    <a:pt x="185240" y="347500"/>
                  </a:lnTo>
                  <a:lnTo>
                    <a:pt x="0" y="347500"/>
                  </a:lnTo>
                  <a:lnTo>
                    <a:pt x="289560" y="0"/>
                  </a:lnTo>
                  <a:lnTo>
                    <a:pt x="579120" y="347500"/>
                  </a:lnTo>
                  <a:lnTo>
                    <a:pt x="393883" y="34750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8AC47B81-23A9-79F1-8E59-738F3BF7AB24}"/>
                </a:ext>
              </a:extLst>
            </p:cNvPr>
            <p:cNvSpPr/>
            <p:nvPr/>
          </p:nvSpPr>
          <p:spPr>
            <a:xfrm rot="9458247">
              <a:off x="1582200" y="1378089"/>
              <a:ext cx="314918" cy="538232"/>
            </a:xfrm>
            <a:custGeom>
              <a:avLst/>
              <a:gdLst>
                <a:gd name="connsiteX0" fmla="*/ 497682 w 579120"/>
                <a:gd name="connsiteY0" fmla="*/ 859550 h 859550"/>
                <a:gd name="connsiteX1" fmla="*/ 81440 w 579120"/>
                <a:gd name="connsiteY1" fmla="*/ 859550 h 859550"/>
                <a:gd name="connsiteX2" fmla="*/ 185240 w 579120"/>
                <a:gd name="connsiteY2" fmla="*/ 347500 h 859550"/>
                <a:gd name="connsiteX3" fmla="*/ 0 w 579120"/>
                <a:gd name="connsiteY3" fmla="*/ 347500 h 859550"/>
                <a:gd name="connsiteX4" fmla="*/ 289560 w 579120"/>
                <a:gd name="connsiteY4" fmla="*/ 0 h 859550"/>
                <a:gd name="connsiteX5" fmla="*/ 579120 w 579120"/>
                <a:gd name="connsiteY5" fmla="*/ 347500 h 859550"/>
                <a:gd name="connsiteX6" fmla="*/ 393883 w 579120"/>
                <a:gd name="connsiteY6" fmla="*/ 347500 h 85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9120" h="859550">
                  <a:moveTo>
                    <a:pt x="497682" y="859550"/>
                  </a:moveTo>
                  <a:lnTo>
                    <a:pt x="81440" y="859550"/>
                  </a:lnTo>
                  <a:lnTo>
                    <a:pt x="185240" y="347500"/>
                  </a:lnTo>
                  <a:lnTo>
                    <a:pt x="0" y="347500"/>
                  </a:lnTo>
                  <a:lnTo>
                    <a:pt x="289560" y="0"/>
                  </a:lnTo>
                  <a:lnTo>
                    <a:pt x="579120" y="347500"/>
                  </a:lnTo>
                  <a:lnTo>
                    <a:pt x="393883" y="347500"/>
                  </a:ln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73978EF6-7101-25E6-93A6-5F7D01F82CBB}"/>
              </a:ext>
            </a:extLst>
          </p:cNvPr>
          <p:cNvGrpSpPr/>
          <p:nvPr/>
        </p:nvGrpSpPr>
        <p:grpSpPr>
          <a:xfrm>
            <a:off x="3624490" y="3759868"/>
            <a:ext cx="2659987" cy="2659987"/>
            <a:chOff x="4756177" y="619581"/>
            <a:chExt cx="4414880" cy="4414880"/>
          </a:xfrm>
          <a:solidFill>
            <a:schemeClr val="bg1"/>
          </a:solidFill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5F14F236-3908-0A07-DB3E-5A19E179C2D0}"/>
                </a:ext>
              </a:extLst>
            </p:cNvPr>
            <p:cNvGrpSpPr/>
            <p:nvPr/>
          </p:nvGrpSpPr>
          <p:grpSpPr>
            <a:xfrm>
              <a:off x="5114257" y="977660"/>
              <a:ext cx="3698720" cy="3698720"/>
              <a:chOff x="5114257" y="977660"/>
              <a:chExt cx="3698720" cy="3698720"/>
            </a:xfrm>
            <a:grpFill/>
          </p:grpSpPr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631890A4-A695-635B-7982-D5526ABFB07F}"/>
                  </a:ext>
                </a:extLst>
              </p:cNvPr>
              <p:cNvSpPr/>
              <p:nvPr/>
            </p:nvSpPr>
            <p:spPr>
              <a:xfrm>
                <a:off x="6282251" y="2133601"/>
                <a:ext cx="1386840" cy="1386840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矢印: 下 91">
                <a:extLst>
                  <a:ext uri="{FF2B5EF4-FFF2-40B4-BE49-F238E27FC236}">
                    <a16:creationId xmlns:a16="http://schemas.microsoft.com/office/drawing/2014/main" id="{9BB2BD33-8849-7EEC-1045-67ED384C5422}"/>
                  </a:ext>
                </a:extLst>
              </p:cNvPr>
              <p:cNvSpPr/>
              <p:nvPr/>
            </p:nvSpPr>
            <p:spPr>
              <a:xfrm>
                <a:off x="6870382" y="977660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矢印: 下 92">
                <a:extLst>
                  <a:ext uri="{FF2B5EF4-FFF2-40B4-BE49-F238E27FC236}">
                    <a16:creationId xmlns:a16="http://schemas.microsoft.com/office/drawing/2014/main" id="{00F75A39-2E0E-EE14-2A97-149D3E187A95}"/>
                  </a:ext>
                </a:extLst>
              </p:cNvPr>
              <p:cNvSpPr/>
              <p:nvPr/>
            </p:nvSpPr>
            <p:spPr>
              <a:xfrm rot="10800000">
                <a:off x="6870382" y="3614900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矢印: 下 93">
                <a:extLst>
                  <a:ext uri="{FF2B5EF4-FFF2-40B4-BE49-F238E27FC236}">
                    <a16:creationId xmlns:a16="http://schemas.microsoft.com/office/drawing/2014/main" id="{CB3702A5-9D84-DC2C-1C6E-E87F700DC43B}"/>
                  </a:ext>
                </a:extLst>
              </p:cNvPr>
              <p:cNvSpPr/>
              <p:nvPr/>
            </p:nvSpPr>
            <p:spPr>
              <a:xfrm rot="5400000">
                <a:off x="8195559" y="2296280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矢印: 下 94">
                <a:extLst>
                  <a:ext uri="{FF2B5EF4-FFF2-40B4-BE49-F238E27FC236}">
                    <a16:creationId xmlns:a16="http://schemas.microsoft.com/office/drawing/2014/main" id="{9170B104-7DAE-9210-7561-D93F26B4D24A}"/>
                  </a:ext>
                </a:extLst>
              </p:cNvPr>
              <p:cNvSpPr/>
              <p:nvPr/>
            </p:nvSpPr>
            <p:spPr>
              <a:xfrm rot="16200000">
                <a:off x="5558319" y="2296280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矢印: 下 95">
                <a:extLst>
                  <a:ext uri="{FF2B5EF4-FFF2-40B4-BE49-F238E27FC236}">
                    <a16:creationId xmlns:a16="http://schemas.microsoft.com/office/drawing/2014/main" id="{967021AE-F622-7336-8E56-70EA17AFCB8C}"/>
                  </a:ext>
                </a:extLst>
              </p:cNvPr>
              <p:cNvSpPr/>
              <p:nvPr/>
            </p:nvSpPr>
            <p:spPr>
              <a:xfrm rot="2700000">
                <a:off x="7804708" y="1359239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矢印: 下 96">
                <a:extLst>
                  <a:ext uri="{FF2B5EF4-FFF2-40B4-BE49-F238E27FC236}">
                    <a16:creationId xmlns:a16="http://schemas.microsoft.com/office/drawing/2014/main" id="{D2384783-6087-41DA-94C4-0C6F64196860}"/>
                  </a:ext>
                </a:extLst>
              </p:cNvPr>
              <p:cNvSpPr/>
              <p:nvPr/>
            </p:nvSpPr>
            <p:spPr>
              <a:xfrm rot="13500000">
                <a:off x="5939898" y="3224049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矢印: 下 97">
                <a:extLst>
                  <a:ext uri="{FF2B5EF4-FFF2-40B4-BE49-F238E27FC236}">
                    <a16:creationId xmlns:a16="http://schemas.microsoft.com/office/drawing/2014/main" id="{88AE31BB-3121-A4DE-4FEE-BFF18B424825}"/>
                  </a:ext>
                </a:extLst>
              </p:cNvPr>
              <p:cNvSpPr/>
              <p:nvPr/>
            </p:nvSpPr>
            <p:spPr>
              <a:xfrm rot="8100000">
                <a:off x="7809344" y="3228685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矢印: 下 98">
                <a:extLst>
                  <a:ext uri="{FF2B5EF4-FFF2-40B4-BE49-F238E27FC236}">
                    <a16:creationId xmlns:a16="http://schemas.microsoft.com/office/drawing/2014/main" id="{9E429C56-F172-63FC-7A99-0DB6F32FA5D7}"/>
                  </a:ext>
                </a:extLst>
              </p:cNvPr>
              <p:cNvSpPr/>
              <p:nvPr/>
            </p:nvSpPr>
            <p:spPr>
              <a:xfrm rot="18900000">
                <a:off x="5944534" y="1363875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矢印: 下 99">
                <a:extLst>
                  <a:ext uri="{FF2B5EF4-FFF2-40B4-BE49-F238E27FC236}">
                    <a16:creationId xmlns:a16="http://schemas.microsoft.com/office/drawing/2014/main" id="{8D817288-124B-D91B-386D-21B95C61CC1C}"/>
                  </a:ext>
                </a:extLst>
              </p:cNvPr>
              <p:cNvSpPr/>
              <p:nvPr/>
            </p:nvSpPr>
            <p:spPr>
              <a:xfrm rot="1800000">
                <a:off x="7530570" y="1151044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矢印: 下 100">
                <a:extLst>
                  <a:ext uri="{FF2B5EF4-FFF2-40B4-BE49-F238E27FC236}">
                    <a16:creationId xmlns:a16="http://schemas.microsoft.com/office/drawing/2014/main" id="{BF8A48C5-8D26-652E-5584-40A33AC70318}"/>
                  </a:ext>
                </a:extLst>
              </p:cNvPr>
              <p:cNvSpPr/>
              <p:nvPr/>
            </p:nvSpPr>
            <p:spPr>
              <a:xfrm rot="12600000">
                <a:off x="6211950" y="3434960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矢印: 下 101">
                <a:extLst>
                  <a:ext uri="{FF2B5EF4-FFF2-40B4-BE49-F238E27FC236}">
                    <a16:creationId xmlns:a16="http://schemas.microsoft.com/office/drawing/2014/main" id="{221B5AC1-ED6B-BF63-3C4C-9FA36BA6EF1C}"/>
                  </a:ext>
                </a:extLst>
              </p:cNvPr>
              <p:cNvSpPr/>
              <p:nvPr/>
            </p:nvSpPr>
            <p:spPr>
              <a:xfrm rot="7200000">
                <a:off x="8018897" y="2955590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矢印: 下 102">
                <a:extLst>
                  <a:ext uri="{FF2B5EF4-FFF2-40B4-BE49-F238E27FC236}">
                    <a16:creationId xmlns:a16="http://schemas.microsoft.com/office/drawing/2014/main" id="{F2C497A6-97FE-8CA1-CF42-FE33110D1E46}"/>
                  </a:ext>
                </a:extLst>
              </p:cNvPr>
              <p:cNvSpPr/>
              <p:nvPr/>
            </p:nvSpPr>
            <p:spPr>
              <a:xfrm rot="18000000">
                <a:off x="5734981" y="1636970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矢印: 下 103">
                <a:extLst>
                  <a:ext uri="{FF2B5EF4-FFF2-40B4-BE49-F238E27FC236}">
                    <a16:creationId xmlns:a16="http://schemas.microsoft.com/office/drawing/2014/main" id="{14624939-1AFA-D26C-B6EA-36E7F9579F7F}"/>
                  </a:ext>
                </a:extLst>
              </p:cNvPr>
              <p:cNvSpPr/>
              <p:nvPr/>
            </p:nvSpPr>
            <p:spPr>
              <a:xfrm rot="4500000">
                <a:off x="8148931" y="1948662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矢印: 下 104">
                <a:extLst>
                  <a:ext uri="{FF2B5EF4-FFF2-40B4-BE49-F238E27FC236}">
                    <a16:creationId xmlns:a16="http://schemas.microsoft.com/office/drawing/2014/main" id="{2A0EF1DA-DA37-049A-9C3F-FDFA40AB57BF}"/>
                  </a:ext>
                </a:extLst>
              </p:cNvPr>
              <p:cNvSpPr/>
              <p:nvPr/>
            </p:nvSpPr>
            <p:spPr>
              <a:xfrm rot="15300000">
                <a:off x="5601553" y="2631230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矢印: 下 105">
                <a:extLst>
                  <a:ext uri="{FF2B5EF4-FFF2-40B4-BE49-F238E27FC236}">
                    <a16:creationId xmlns:a16="http://schemas.microsoft.com/office/drawing/2014/main" id="{9600568B-828C-7145-8344-C20C80BF7865}"/>
                  </a:ext>
                </a:extLst>
              </p:cNvPr>
              <p:cNvSpPr/>
              <p:nvPr/>
            </p:nvSpPr>
            <p:spPr>
              <a:xfrm rot="9900000">
                <a:off x="7218223" y="3569969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矢印: 下 106">
                <a:extLst>
                  <a:ext uri="{FF2B5EF4-FFF2-40B4-BE49-F238E27FC236}">
                    <a16:creationId xmlns:a16="http://schemas.microsoft.com/office/drawing/2014/main" id="{377BE071-5505-9896-ED69-F7B66E8F8851}"/>
                  </a:ext>
                </a:extLst>
              </p:cNvPr>
              <p:cNvSpPr/>
              <p:nvPr/>
            </p:nvSpPr>
            <p:spPr>
              <a:xfrm rot="20700000">
                <a:off x="6535655" y="1022591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矢印: 下 107">
                <a:extLst>
                  <a:ext uri="{FF2B5EF4-FFF2-40B4-BE49-F238E27FC236}">
                    <a16:creationId xmlns:a16="http://schemas.microsoft.com/office/drawing/2014/main" id="{70A820B5-D1D3-6F6E-72C5-A58ECB0848C2}"/>
                  </a:ext>
                </a:extLst>
              </p:cNvPr>
              <p:cNvSpPr/>
              <p:nvPr/>
            </p:nvSpPr>
            <p:spPr>
              <a:xfrm rot="19800000">
                <a:off x="6211950" y="1157601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矢印: 下 108">
                <a:extLst>
                  <a:ext uri="{FF2B5EF4-FFF2-40B4-BE49-F238E27FC236}">
                    <a16:creationId xmlns:a16="http://schemas.microsoft.com/office/drawing/2014/main" id="{BBEACAEC-67E6-9F49-6085-3716933EE59A}"/>
                  </a:ext>
                </a:extLst>
              </p:cNvPr>
              <p:cNvSpPr/>
              <p:nvPr/>
            </p:nvSpPr>
            <p:spPr>
              <a:xfrm rot="9000000">
                <a:off x="7530570" y="3441517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矢印: 下 109">
                <a:extLst>
                  <a:ext uri="{FF2B5EF4-FFF2-40B4-BE49-F238E27FC236}">
                    <a16:creationId xmlns:a16="http://schemas.microsoft.com/office/drawing/2014/main" id="{E1AF9960-D303-29F4-0016-80B8E5381445}"/>
                  </a:ext>
                </a:extLst>
              </p:cNvPr>
              <p:cNvSpPr/>
              <p:nvPr/>
            </p:nvSpPr>
            <p:spPr>
              <a:xfrm rot="3600000">
                <a:off x="8018897" y="1636970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矢印: 下 110">
                <a:extLst>
                  <a:ext uri="{FF2B5EF4-FFF2-40B4-BE49-F238E27FC236}">
                    <a16:creationId xmlns:a16="http://schemas.microsoft.com/office/drawing/2014/main" id="{00F4738A-E703-F23C-71BD-CD2F20A02560}"/>
                  </a:ext>
                </a:extLst>
              </p:cNvPr>
              <p:cNvSpPr/>
              <p:nvPr/>
            </p:nvSpPr>
            <p:spPr>
              <a:xfrm rot="14400000">
                <a:off x="5734981" y="2955590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矢印: 下 111">
                <a:extLst>
                  <a:ext uri="{FF2B5EF4-FFF2-40B4-BE49-F238E27FC236}">
                    <a16:creationId xmlns:a16="http://schemas.microsoft.com/office/drawing/2014/main" id="{2C29D02D-5E39-D9FE-A1D4-62EEE4CCEDF5}"/>
                  </a:ext>
                </a:extLst>
              </p:cNvPr>
              <p:cNvSpPr/>
              <p:nvPr/>
            </p:nvSpPr>
            <p:spPr>
              <a:xfrm rot="900000">
                <a:off x="7211889" y="1020894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矢印: 下 112">
                <a:extLst>
                  <a:ext uri="{FF2B5EF4-FFF2-40B4-BE49-F238E27FC236}">
                    <a16:creationId xmlns:a16="http://schemas.microsoft.com/office/drawing/2014/main" id="{42637932-B419-117B-EF4C-A7D245977BCC}"/>
                  </a:ext>
                </a:extLst>
              </p:cNvPr>
              <p:cNvSpPr/>
              <p:nvPr/>
            </p:nvSpPr>
            <p:spPr>
              <a:xfrm rot="11700000">
                <a:off x="6529321" y="3568272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矢印: 下 113">
                <a:extLst>
                  <a:ext uri="{FF2B5EF4-FFF2-40B4-BE49-F238E27FC236}">
                    <a16:creationId xmlns:a16="http://schemas.microsoft.com/office/drawing/2014/main" id="{19CAF1CA-D095-9F33-B0E4-82DFDEA48BD1}"/>
                  </a:ext>
                </a:extLst>
              </p:cNvPr>
              <p:cNvSpPr/>
              <p:nvPr/>
            </p:nvSpPr>
            <p:spPr>
              <a:xfrm rot="6300000">
                <a:off x="8150628" y="2637564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矢印: 下 114">
                <a:extLst>
                  <a:ext uri="{FF2B5EF4-FFF2-40B4-BE49-F238E27FC236}">
                    <a16:creationId xmlns:a16="http://schemas.microsoft.com/office/drawing/2014/main" id="{A69C2042-F028-9631-58EA-F650F513641E}"/>
                  </a:ext>
                </a:extLst>
              </p:cNvPr>
              <p:cNvSpPr/>
              <p:nvPr/>
            </p:nvSpPr>
            <p:spPr>
              <a:xfrm rot="17100000">
                <a:off x="5603250" y="1954996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1B85080E-A8A1-BFE1-3DD8-6CD682C4C237}"/>
                </a:ext>
              </a:extLst>
            </p:cNvPr>
            <p:cNvGrpSpPr/>
            <p:nvPr/>
          </p:nvGrpSpPr>
          <p:grpSpPr>
            <a:xfrm rot="425106">
              <a:off x="4756177" y="619581"/>
              <a:ext cx="4414880" cy="4414880"/>
              <a:chOff x="5114257" y="977661"/>
              <a:chExt cx="3698720" cy="3698720"/>
            </a:xfrm>
            <a:grpFill/>
          </p:grpSpPr>
          <p:sp>
            <p:nvSpPr>
              <p:cNvPr id="67" name="矢印: 下 66">
                <a:extLst>
                  <a:ext uri="{FF2B5EF4-FFF2-40B4-BE49-F238E27FC236}">
                    <a16:creationId xmlns:a16="http://schemas.microsoft.com/office/drawing/2014/main" id="{501B5EE7-97BC-362D-F4F8-951B30847E1A}"/>
                  </a:ext>
                </a:extLst>
              </p:cNvPr>
              <p:cNvSpPr/>
              <p:nvPr/>
            </p:nvSpPr>
            <p:spPr>
              <a:xfrm>
                <a:off x="6870382" y="977661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矢印: 下 67">
                <a:extLst>
                  <a:ext uri="{FF2B5EF4-FFF2-40B4-BE49-F238E27FC236}">
                    <a16:creationId xmlns:a16="http://schemas.microsoft.com/office/drawing/2014/main" id="{827D2A87-2EE2-C1D0-1691-ABD79D538756}"/>
                  </a:ext>
                </a:extLst>
              </p:cNvPr>
              <p:cNvSpPr/>
              <p:nvPr/>
            </p:nvSpPr>
            <p:spPr>
              <a:xfrm rot="10800000">
                <a:off x="6870382" y="3614901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矢印: 下 68">
                <a:extLst>
                  <a:ext uri="{FF2B5EF4-FFF2-40B4-BE49-F238E27FC236}">
                    <a16:creationId xmlns:a16="http://schemas.microsoft.com/office/drawing/2014/main" id="{AD8C265E-AF02-D79C-B783-76283F312E8D}"/>
                  </a:ext>
                </a:extLst>
              </p:cNvPr>
              <p:cNvSpPr/>
              <p:nvPr/>
            </p:nvSpPr>
            <p:spPr>
              <a:xfrm rot="5400000">
                <a:off x="8195559" y="2296281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矢印: 下 69">
                <a:extLst>
                  <a:ext uri="{FF2B5EF4-FFF2-40B4-BE49-F238E27FC236}">
                    <a16:creationId xmlns:a16="http://schemas.microsoft.com/office/drawing/2014/main" id="{CD4F3AF4-F9BF-77F1-2D95-A715B382E5DF}"/>
                  </a:ext>
                </a:extLst>
              </p:cNvPr>
              <p:cNvSpPr/>
              <p:nvPr/>
            </p:nvSpPr>
            <p:spPr>
              <a:xfrm rot="16200000">
                <a:off x="5558319" y="2296281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矢印: 下 70">
                <a:extLst>
                  <a:ext uri="{FF2B5EF4-FFF2-40B4-BE49-F238E27FC236}">
                    <a16:creationId xmlns:a16="http://schemas.microsoft.com/office/drawing/2014/main" id="{83C79A06-5550-EBA5-71BE-74FE2DE3DEAA}"/>
                  </a:ext>
                </a:extLst>
              </p:cNvPr>
              <p:cNvSpPr/>
              <p:nvPr/>
            </p:nvSpPr>
            <p:spPr>
              <a:xfrm rot="2700000">
                <a:off x="7804708" y="1359240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矢印: 下 71">
                <a:extLst>
                  <a:ext uri="{FF2B5EF4-FFF2-40B4-BE49-F238E27FC236}">
                    <a16:creationId xmlns:a16="http://schemas.microsoft.com/office/drawing/2014/main" id="{0683142B-6F42-7AEB-6B5C-E520C3738868}"/>
                  </a:ext>
                </a:extLst>
              </p:cNvPr>
              <p:cNvSpPr/>
              <p:nvPr/>
            </p:nvSpPr>
            <p:spPr>
              <a:xfrm rot="13500000">
                <a:off x="5939898" y="3224050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矢印: 下 72">
                <a:extLst>
                  <a:ext uri="{FF2B5EF4-FFF2-40B4-BE49-F238E27FC236}">
                    <a16:creationId xmlns:a16="http://schemas.microsoft.com/office/drawing/2014/main" id="{141354E4-1A22-395A-EE51-E0465953257B}"/>
                  </a:ext>
                </a:extLst>
              </p:cNvPr>
              <p:cNvSpPr/>
              <p:nvPr/>
            </p:nvSpPr>
            <p:spPr>
              <a:xfrm rot="8100000">
                <a:off x="7809344" y="3228686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矢印: 下 73">
                <a:extLst>
                  <a:ext uri="{FF2B5EF4-FFF2-40B4-BE49-F238E27FC236}">
                    <a16:creationId xmlns:a16="http://schemas.microsoft.com/office/drawing/2014/main" id="{7E89BFB0-5860-5570-1D6A-5D073AC24D11}"/>
                  </a:ext>
                </a:extLst>
              </p:cNvPr>
              <p:cNvSpPr/>
              <p:nvPr/>
            </p:nvSpPr>
            <p:spPr>
              <a:xfrm rot="18900000">
                <a:off x="5944534" y="1363876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矢印: 下 74">
                <a:extLst>
                  <a:ext uri="{FF2B5EF4-FFF2-40B4-BE49-F238E27FC236}">
                    <a16:creationId xmlns:a16="http://schemas.microsoft.com/office/drawing/2014/main" id="{6DB29A27-4536-D7D5-8377-E2C34AF40985}"/>
                  </a:ext>
                </a:extLst>
              </p:cNvPr>
              <p:cNvSpPr/>
              <p:nvPr/>
            </p:nvSpPr>
            <p:spPr>
              <a:xfrm rot="1800000">
                <a:off x="7530570" y="1151045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矢印: 下 75">
                <a:extLst>
                  <a:ext uri="{FF2B5EF4-FFF2-40B4-BE49-F238E27FC236}">
                    <a16:creationId xmlns:a16="http://schemas.microsoft.com/office/drawing/2014/main" id="{4B6432DA-F51A-9B64-A2C3-911690C764A2}"/>
                  </a:ext>
                </a:extLst>
              </p:cNvPr>
              <p:cNvSpPr/>
              <p:nvPr/>
            </p:nvSpPr>
            <p:spPr>
              <a:xfrm rot="12600000">
                <a:off x="6211950" y="3434961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矢印: 下 76">
                <a:extLst>
                  <a:ext uri="{FF2B5EF4-FFF2-40B4-BE49-F238E27FC236}">
                    <a16:creationId xmlns:a16="http://schemas.microsoft.com/office/drawing/2014/main" id="{2727285A-6FD4-F635-8453-FA8ADF5F573F}"/>
                  </a:ext>
                </a:extLst>
              </p:cNvPr>
              <p:cNvSpPr/>
              <p:nvPr/>
            </p:nvSpPr>
            <p:spPr>
              <a:xfrm rot="7200000">
                <a:off x="8018897" y="2955591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矢印: 下 77">
                <a:extLst>
                  <a:ext uri="{FF2B5EF4-FFF2-40B4-BE49-F238E27FC236}">
                    <a16:creationId xmlns:a16="http://schemas.microsoft.com/office/drawing/2014/main" id="{025EC34A-679A-B58C-8F25-F4999D2536F0}"/>
                  </a:ext>
                </a:extLst>
              </p:cNvPr>
              <p:cNvSpPr/>
              <p:nvPr/>
            </p:nvSpPr>
            <p:spPr>
              <a:xfrm rot="18000000">
                <a:off x="5734981" y="1636971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矢印: 下 78">
                <a:extLst>
                  <a:ext uri="{FF2B5EF4-FFF2-40B4-BE49-F238E27FC236}">
                    <a16:creationId xmlns:a16="http://schemas.microsoft.com/office/drawing/2014/main" id="{ACAC8919-10FC-45AD-8A91-DA5E54BE23D6}"/>
                  </a:ext>
                </a:extLst>
              </p:cNvPr>
              <p:cNvSpPr/>
              <p:nvPr/>
            </p:nvSpPr>
            <p:spPr>
              <a:xfrm rot="4500000">
                <a:off x="8148931" y="1948663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矢印: 下 79">
                <a:extLst>
                  <a:ext uri="{FF2B5EF4-FFF2-40B4-BE49-F238E27FC236}">
                    <a16:creationId xmlns:a16="http://schemas.microsoft.com/office/drawing/2014/main" id="{987DFC38-81E9-78D2-550D-BA58C89E51D5}"/>
                  </a:ext>
                </a:extLst>
              </p:cNvPr>
              <p:cNvSpPr/>
              <p:nvPr/>
            </p:nvSpPr>
            <p:spPr>
              <a:xfrm rot="15300000">
                <a:off x="5601553" y="2631231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矢印: 下 80">
                <a:extLst>
                  <a:ext uri="{FF2B5EF4-FFF2-40B4-BE49-F238E27FC236}">
                    <a16:creationId xmlns:a16="http://schemas.microsoft.com/office/drawing/2014/main" id="{B1CBE6D9-BEAB-6B2E-F2C6-C6DE468BE676}"/>
                  </a:ext>
                </a:extLst>
              </p:cNvPr>
              <p:cNvSpPr/>
              <p:nvPr/>
            </p:nvSpPr>
            <p:spPr>
              <a:xfrm rot="9900000">
                <a:off x="7218223" y="3569970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矢印: 下 81">
                <a:extLst>
                  <a:ext uri="{FF2B5EF4-FFF2-40B4-BE49-F238E27FC236}">
                    <a16:creationId xmlns:a16="http://schemas.microsoft.com/office/drawing/2014/main" id="{2E2D6CB1-5E80-3462-2B5D-3FDCC565EDBF}"/>
                  </a:ext>
                </a:extLst>
              </p:cNvPr>
              <p:cNvSpPr/>
              <p:nvPr/>
            </p:nvSpPr>
            <p:spPr>
              <a:xfrm rot="20700000">
                <a:off x="6535655" y="1022592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矢印: 下 82">
                <a:extLst>
                  <a:ext uri="{FF2B5EF4-FFF2-40B4-BE49-F238E27FC236}">
                    <a16:creationId xmlns:a16="http://schemas.microsoft.com/office/drawing/2014/main" id="{FB8DFCEA-6987-ADD0-B98E-EF5403CD0AEF}"/>
                  </a:ext>
                </a:extLst>
              </p:cNvPr>
              <p:cNvSpPr/>
              <p:nvPr/>
            </p:nvSpPr>
            <p:spPr>
              <a:xfrm rot="19800000">
                <a:off x="6211950" y="1157602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矢印: 下 83">
                <a:extLst>
                  <a:ext uri="{FF2B5EF4-FFF2-40B4-BE49-F238E27FC236}">
                    <a16:creationId xmlns:a16="http://schemas.microsoft.com/office/drawing/2014/main" id="{D50622ED-BA3E-AFE9-7C5C-81AE7C1418FD}"/>
                  </a:ext>
                </a:extLst>
              </p:cNvPr>
              <p:cNvSpPr/>
              <p:nvPr/>
            </p:nvSpPr>
            <p:spPr>
              <a:xfrm rot="9000000">
                <a:off x="7530570" y="3441518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矢印: 下 84">
                <a:extLst>
                  <a:ext uri="{FF2B5EF4-FFF2-40B4-BE49-F238E27FC236}">
                    <a16:creationId xmlns:a16="http://schemas.microsoft.com/office/drawing/2014/main" id="{EC29E6CB-1301-3C28-038D-1BE824FA414C}"/>
                  </a:ext>
                </a:extLst>
              </p:cNvPr>
              <p:cNvSpPr/>
              <p:nvPr/>
            </p:nvSpPr>
            <p:spPr>
              <a:xfrm rot="3600000">
                <a:off x="8018897" y="1636971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矢印: 下 85">
                <a:extLst>
                  <a:ext uri="{FF2B5EF4-FFF2-40B4-BE49-F238E27FC236}">
                    <a16:creationId xmlns:a16="http://schemas.microsoft.com/office/drawing/2014/main" id="{2850D738-8B6D-0A0B-F65E-74E34D891FAD}"/>
                  </a:ext>
                </a:extLst>
              </p:cNvPr>
              <p:cNvSpPr/>
              <p:nvPr/>
            </p:nvSpPr>
            <p:spPr>
              <a:xfrm rot="14400000">
                <a:off x="5734981" y="2955591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矢印: 下 86">
                <a:extLst>
                  <a:ext uri="{FF2B5EF4-FFF2-40B4-BE49-F238E27FC236}">
                    <a16:creationId xmlns:a16="http://schemas.microsoft.com/office/drawing/2014/main" id="{5DE8F3ED-FDDE-8E3F-903D-81CED9C77C8C}"/>
                  </a:ext>
                </a:extLst>
              </p:cNvPr>
              <p:cNvSpPr/>
              <p:nvPr/>
            </p:nvSpPr>
            <p:spPr>
              <a:xfrm rot="900000">
                <a:off x="7211889" y="1020895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矢印: 下 87">
                <a:extLst>
                  <a:ext uri="{FF2B5EF4-FFF2-40B4-BE49-F238E27FC236}">
                    <a16:creationId xmlns:a16="http://schemas.microsoft.com/office/drawing/2014/main" id="{F8152101-5746-27E6-619E-6CEB9F298215}"/>
                  </a:ext>
                </a:extLst>
              </p:cNvPr>
              <p:cNvSpPr/>
              <p:nvPr/>
            </p:nvSpPr>
            <p:spPr>
              <a:xfrm rot="11700000">
                <a:off x="6529321" y="3568273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矢印: 下 88">
                <a:extLst>
                  <a:ext uri="{FF2B5EF4-FFF2-40B4-BE49-F238E27FC236}">
                    <a16:creationId xmlns:a16="http://schemas.microsoft.com/office/drawing/2014/main" id="{782B6489-F5EB-1A46-1B7C-D65BEA09252B}"/>
                  </a:ext>
                </a:extLst>
              </p:cNvPr>
              <p:cNvSpPr/>
              <p:nvPr/>
            </p:nvSpPr>
            <p:spPr>
              <a:xfrm rot="6300000">
                <a:off x="8150628" y="2637565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矢印: 下 89">
                <a:extLst>
                  <a:ext uri="{FF2B5EF4-FFF2-40B4-BE49-F238E27FC236}">
                    <a16:creationId xmlns:a16="http://schemas.microsoft.com/office/drawing/2014/main" id="{09E0ABAC-B6CF-8307-92FE-4758035A6E50}"/>
                  </a:ext>
                </a:extLst>
              </p:cNvPr>
              <p:cNvSpPr/>
              <p:nvPr/>
            </p:nvSpPr>
            <p:spPr>
              <a:xfrm rot="17100000">
                <a:off x="5603250" y="1954997"/>
                <a:ext cx="173356" cy="1061480"/>
              </a:xfrm>
              <a:prstGeom prst="downArrow">
                <a:avLst>
                  <a:gd name="adj1" fmla="val 23355"/>
                  <a:gd name="adj2" fmla="val 45872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619D4D5-962E-91C1-1345-72E53D99E1C9}"/>
              </a:ext>
            </a:extLst>
          </p:cNvPr>
          <p:cNvGrpSpPr/>
          <p:nvPr/>
        </p:nvGrpSpPr>
        <p:grpSpPr>
          <a:xfrm>
            <a:off x="6637649" y="915036"/>
            <a:ext cx="2590164" cy="2590164"/>
            <a:chOff x="375679" y="977660"/>
            <a:chExt cx="3698720" cy="3698720"/>
          </a:xfrm>
          <a:solidFill>
            <a:schemeClr val="bg1"/>
          </a:solidFill>
        </p:grpSpPr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F2AE783B-DE7A-038C-FE6B-F8CE8E48F738}"/>
                </a:ext>
              </a:extLst>
            </p:cNvPr>
            <p:cNvSpPr/>
            <p:nvPr/>
          </p:nvSpPr>
          <p:spPr>
            <a:xfrm>
              <a:off x="1531620" y="2133600"/>
              <a:ext cx="1386840" cy="1386840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矢印: 下 117">
              <a:extLst>
                <a:ext uri="{FF2B5EF4-FFF2-40B4-BE49-F238E27FC236}">
                  <a16:creationId xmlns:a16="http://schemas.microsoft.com/office/drawing/2014/main" id="{68C61298-8370-23B1-2D2C-EF1AD8A2EA14}"/>
                </a:ext>
              </a:extLst>
            </p:cNvPr>
            <p:cNvSpPr/>
            <p:nvPr/>
          </p:nvSpPr>
          <p:spPr>
            <a:xfrm rot="1800000">
              <a:off x="1783080" y="977660"/>
              <a:ext cx="883920" cy="1061480"/>
            </a:xfrm>
            <a:prstGeom prst="downArrow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矢印: 下 118">
              <a:extLst>
                <a:ext uri="{FF2B5EF4-FFF2-40B4-BE49-F238E27FC236}">
                  <a16:creationId xmlns:a16="http://schemas.microsoft.com/office/drawing/2014/main" id="{0001AC09-0884-50E3-89D8-6F6B6638640B}"/>
                </a:ext>
              </a:extLst>
            </p:cNvPr>
            <p:cNvSpPr/>
            <p:nvPr/>
          </p:nvSpPr>
          <p:spPr>
            <a:xfrm rot="12600000">
              <a:off x="1783080" y="3614900"/>
              <a:ext cx="883920" cy="1061480"/>
            </a:xfrm>
            <a:prstGeom prst="downArrow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矢印: 下 119">
              <a:extLst>
                <a:ext uri="{FF2B5EF4-FFF2-40B4-BE49-F238E27FC236}">
                  <a16:creationId xmlns:a16="http://schemas.microsoft.com/office/drawing/2014/main" id="{C8814ED4-E7F0-5D39-9432-31A42C790DB7}"/>
                </a:ext>
              </a:extLst>
            </p:cNvPr>
            <p:cNvSpPr/>
            <p:nvPr/>
          </p:nvSpPr>
          <p:spPr>
            <a:xfrm rot="7200000">
              <a:off x="3101699" y="2296280"/>
              <a:ext cx="883920" cy="1061480"/>
            </a:xfrm>
            <a:prstGeom prst="downArrow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矢印: 下 120">
              <a:extLst>
                <a:ext uri="{FF2B5EF4-FFF2-40B4-BE49-F238E27FC236}">
                  <a16:creationId xmlns:a16="http://schemas.microsoft.com/office/drawing/2014/main" id="{6A3E8CA2-8D4B-ADC4-652F-C3AECD0C1D0F}"/>
                </a:ext>
              </a:extLst>
            </p:cNvPr>
            <p:cNvSpPr/>
            <p:nvPr/>
          </p:nvSpPr>
          <p:spPr>
            <a:xfrm rot="18000000">
              <a:off x="464459" y="2296280"/>
              <a:ext cx="883920" cy="1061480"/>
            </a:xfrm>
            <a:prstGeom prst="downArrow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矢印: 下 121">
              <a:extLst>
                <a:ext uri="{FF2B5EF4-FFF2-40B4-BE49-F238E27FC236}">
                  <a16:creationId xmlns:a16="http://schemas.microsoft.com/office/drawing/2014/main" id="{39D229D1-E7A3-A90C-6FAC-2064E63BC033}"/>
                </a:ext>
              </a:extLst>
            </p:cNvPr>
            <p:cNvSpPr/>
            <p:nvPr/>
          </p:nvSpPr>
          <p:spPr>
            <a:xfrm rot="4500000">
              <a:off x="2715485" y="1363876"/>
              <a:ext cx="883920" cy="1061480"/>
            </a:xfrm>
            <a:prstGeom prst="downArrow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矢印: 下 122">
              <a:extLst>
                <a:ext uri="{FF2B5EF4-FFF2-40B4-BE49-F238E27FC236}">
                  <a16:creationId xmlns:a16="http://schemas.microsoft.com/office/drawing/2014/main" id="{C4DA2415-7D5E-DF3E-033A-A2210060DBAF}"/>
                </a:ext>
              </a:extLst>
            </p:cNvPr>
            <p:cNvSpPr/>
            <p:nvPr/>
          </p:nvSpPr>
          <p:spPr>
            <a:xfrm rot="15300000">
              <a:off x="850675" y="3228686"/>
              <a:ext cx="883920" cy="1061480"/>
            </a:xfrm>
            <a:prstGeom prst="downArrow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矢印: 下 123">
              <a:extLst>
                <a:ext uri="{FF2B5EF4-FFF2-40B4-BE49-F238E27FC236}">
                  <a16:creationId xmlns:a16="http://schemas.microsoft.com/office/drawing/2014/main" id="{3689EDBF-83FC-191A-D86F-53BDE9FD389D}"/>
                </a:ext>
              </a:extLst>
            </p:cNvPr>
            <p:cNvSpPr/>
            <p:nvPr/>
          </p:nvSpPr>
          <p:spPr>
            <a:xfrm rot="9900000">
              <a:off x="2715484" y="3228685"/>
              <a:ext cx="883920" cy="1061480"/>
            </a:xfrm>
            <a:prstGeom prst="downArrow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矢印: 下 124">
              <a:extLst>
                <a:ext uri="{FF2B5EF4-FFF2-40B4-BE49-F238E27FC236}">
                  <a16:creationId xmlns:a16="http://schemas.microsoft.com/office/drawing/2014/main" id="{6F80E4D2-98F0-7343-926C-4B6E762AA460}"/>
                </a:ext>
              </a:extLst>
            </p:cNvPr>
            <p:cNvSpPr/>
            <p:nvPr/>
          </p:nvSpPr>
          <p:spPr>
            <a:xfrm rot="20700000">
              <a:off x="850674" y="1363875"/>
              <a:ext cx="883920" cy="1061480"/>
            </a:xfrm>
            <a:prstGeom prst="downArrow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6ABBF6C5-AD8A-3E10-36C2-8BA6FE89CBE0}"/>
              </a:ext>
            </a:extLst>
          </p:cNvPr>
          <p:cNvGrpSpPr/>
          <p:nvPr/>
        </p:nvGrpSpPr>
        <p:grpSpPr>
          <a:xfrm>
            <a:off x="6558732" y="3729861"/>
            <a:ext cx="2728143" cy="2728143"/>
            <a:chOff x="5107700" y="977660"/>
            <a:chExt cx="3698720" cy="3698720"/>
          </a:xfrm>
          <a:solidFill>
            <a:schemeClr val="bg1"/>
          </a:solidFill>
        </p:grpSpPr>
        <p:sp>
          <p:nvSpPr>
            <p:cNvPr id="127" name="矢印: 下 126">
              <a:extLst>
                <a:ext uri="{FF2B5EF4-FFF2-40B4-BE49-F238E27FC236}">
                  <a16:creationId xmlns:a16="http://schemas.microsoft.com/office/drawing/2014/main" id="{CB738C30-AF0C-EC5C-6D91-9D0DB07551A9}"/>
                </a:ext>
              </a:extLst>
            </p:cNvPr>
            <p:cNvSpPr/>
            <p:nvPr/>
          </p:nvSpPr>
          <p:spPr>
            <a:xfrm rot="1800000">
              <a:off x="6827520" y="97766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矢印: 下 127">
              <a:extLst>
                <a:ext uri="{FF2B5EF4-FFF2-40B4-BE49-F238E27FC236}">
                  <a16:creationId xmlns:a16="http://schemas.microsoft.com/office/drawing/2014/main" id="{7DB7BCF1-5121-7EB9-09AC-9CB540AED5AD}"/>
                </a:ext>
              </a:extLst>
            </p:cNvPr>
            <p:cNvSpPr/>
            <p:nvPr/>
          </p:nvSpPr>
          <p:spPr>
            <a:xfrm rot="12600000">
              <a:off x="6827520" y="361490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矢印: 下 128">
              <a:extLst>
                <a:ext uri="{FF2B5EF4-FFF2-40B4-BE49-F238E27FC236}">
                  <a16:creationId xmlns:a16="http://schemas.microsoft.com/office/drawing/2014/main" id="{48E41AF2-153E-8274-091C-6DCBA355E619}"/>
                </a:ext>
              </a:extLst>
            </p:cNvPr>
            <p:cNvSpPr/>
            <p:nvPr/>
          </p:nvSpPr>
          <p:spPr>
            <a:xfrm rot="7200000">
              <a:off x="8146140" y="229628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矢印: 下 129">
              <a:extLst>
                <a:ext uri="{FF2B5EF4-FFF2-40B4-BE49-F238E27FC236}">
                  <a16:creationId xmlns:a16="http://schemas.microsoft.com/office/drawing/2014/main" id="{DA97F090-7971-7926-8C5C-3B45E4106648}"/>
                </a:ext>
              </a:extLst>
            </p:cNvPr>
            <p:cNvSpPr/>
            <p:nvPr/>
          </p:nvSpPr>
          <p:spPr>
            <a:xfrm rot="18000000">
              <a:off x="5508900" y="229628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矢印: 下 130">
              <a:extLst>
                <a:ext uri="{FF2B5EF4-FFF2-40B4-BE49-F238E27FC236}">
                  <a16:creationId xmlns:a16="http://schemas.microsoft.com/office/drawing/2014/main" id="{A8D62C7E-3684-C5CC-8B1B-523DA46E7593}"/>
                </a:ext>
              </a:extLst>
            </p:cNvPr>
            <p:cNvSpPr/>
            <p:nvPr/>
          </p:nvSpPr>
          <p:spPr>
            <a:xfrm rot="4500000">
              <a:off x="7759924" y="1363875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矢印: 下 131">
              <a:extLst>
                <a:ext uri="{FF2B5EF4-FFF2-40B4-BE49-F238E27FC236}">
                  <a16:creationId xmlns:a16="http://schemas.microsoft.com/office/drawing/2014/main" id="{A2AFA7FE-AB25-EA8F-8E2F-9C4271CF59BF}"/>
                </a:ext>
              </a:extLst>
            </p:cNvPr>
            <p:cNvSpPr/>
            <p:nvPr/>
          </p:nvSpPr>
          <p:spPr>
            <a:xfrm rot="15300000">
              <a:off x="5895114" y="3228685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矢印: 下 132">
              <a:extLst>
                <a:ext uri="{FF2B5EF4-FFF2-40B4-BE49-F238E27FC236}">
                  <a16:creationId xmlns:a16="http://schemas.microsoft.com/office/drawing/2014/main" id="{0C968283-AA4B-ACBB-1FC2-A4918FAC44F4}"/>
                </a:ext>
              </a:extLst>
            </p:cNvPr>
            <p:cNvSpPr/>
            <p:nvPr/>
          </p:nvSpPr>
          <p:spPr>
            <a:xfrm rot="9900000">
              <a:off x="7759924" y="3228685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矢印: 下 133">
              <a:extLst>
                <a:ext uri="{FF2B5EF4-FFF2-40B4-BE49-F238E27FC236}">
                  <a16:creationId xmlns:a16="http://schemas.microsoft.com/office/drawing/2014/main" id="{B0850B47-AC9D-4FDF-7707-9292E20D05B2}"/>
                </a:ext>
              </a:extLst>
            </p:cNvPr>
            <p:cNvSpPr/>
            <p:nvPr/>
          </p:nvSpPr>
          <p:spPr>
            <a:xfrm rot="20700000">
              <a:off x="5895114" y="1363875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矢印: 下 134">
              <a:extLst>
                <a:ext uri="{FF2B5EF4-FFF2-40B4-BE49-F238E27FC236}">
                  <a16:creationId xmlns:a16="http://schemas.microsoft.com/office/drawing/2014/main" id="{4807F559-B5B1-2D43-5159-D1F722218C46}"/>
                </a:ext>
              </a:extLst>
            </p:cNvPr>
            <p:cNvSpPr/>
            <p:nvPr/>
          </p:nvSpPr>
          <p:spPr>
            <a:xfrm rot="3600000">
              <a:off x="7486829" y="1154322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矢印: 下 135">
              <a:extLst>
                <a:ext uri="{FF2B5EF4-FFF2-40B4-BE49-F238E27FC236}">
                  <a16:creationId xmlns:a16="http://schemas.microsoft.com/office/drawing/2014/main" id="{13B2439A-AB76-B0EF-A2FD-E9D3CEC6707F}"/>
                </a:ext>
              </a:extLst>
            </p:cNvPr>
            <p:cNvSpPr/>
            <p:nvPr/>
          </p:nvSpPr>
          <p:spPr>
            <a:xfrm rot="14400000">
              <a:off x="6168209" y="3438238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矢印: 下 136">
              <a:extLst>
                <a:ext uri="{FF2B5EF4-FFF2-40B4-BE49-F238E27FC236}">
                  <a16:creationId xmlns:a16="http://schemas.microsoft.com/office/drawing/2014/main" id="{AE1F0F45-C1CF-2B9F-1176-7B204EEA2A35}"/>
                </a:ext>
              </a:extLst>
            </p:cNvPr>
            <p:cNvSpPr/>
            <p:nvPr/>
          </p:nvSpPr>
          <p:spPr>
            <a:xfrm rot="9000000">
              <a:off x="7969477" y="295559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矢印: 下 137">
              <a:extLst>
                <a:ext uri="{FF2B5EF4-FFF2-40B4-BE49-F238E27FC236}">
                  <a16:creationId xmlns:a16="http://schemas.microsoft.com/office/drawing/2014/main" id="{64A581F4-FBE5-4A2E-FDAF-5C76F8A56AF8}"/>
                </a:ext>
              </a:extLst>
            </p:cNvPr>
            <p:cNvSpPr/>
            <p:nvPr/>
          </p:nvSpPr>
          <p:spPr>
            <a:xfrm rot="19800000">
              <a:off x="5685561" y="163697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矢印: 下 138">
              <a:extLst>
                <a:ext uri="{FF2B5EF4-FFF2-40B4-BE49-F238E27FC236}">
                  <a16:creationId xmlns:a16="http://schemas.microsoft.com/office/drawing/2014/main" id="{701BC361-6490-EDED-6C77-7067E5530AD4}"/>
                </a:ext>
              </a:extLst>
            </p:cNvPr>
            <p:cNvSpPr/>
            <p:nvPr/>
          </p:nvSpPr>
          <p:spPr>
            <a:xfrm rot="6300000">
              <a:off x="8101207" y="1954996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矢印: 下 139">
              <a:extLst>
                <a:ext uri="{FF2B5EF4-FFF2-40B4-BE49-F238E27FC236}">
                  <a16:creationId xmlns:a16="http://schemas.microsoft.com/office/drawing/2014/main" id="{5C752458-BCE1-E778-3A7E-05AF2A6B30D5}"/>
                </a:ext>
              </a:extLst>
            </p:cNvPr>
            <p:cNvSpPr/>
            <p:nvPr/>
          </p:nvSpPr>
          <p:spPr>
            <a:xfrm rot="17100000">
              <a:off x="5553829" y="2637564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矢印: 下 140">
              <a:extLst>
                <a:ext uri="{FF2B5EF4-FFF2-40B4-BE49-F238E27FC236}">
                  <a16:creationId xmlns:a16="http://schemas.microsoft.com/office/drawing/2014/main" id="{3DDE7251-E397-7FC3-C14D-85ED85833033}"/>
                </a:ext>
              </a:extLst>
            </p:cNvPr>
            <p:cNvSpPr/>
            <p:nvPr/>
          </p:nvSpPr>
          <p:spPr>
            <a:xfrm rot="11700000">
              <a:off x="7168802" y="3569969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矢印: 下 141">
              <a:extLst>
                <a:ext uri="{FF2B5EF4-FFF2-40B4-BE49-F238E27FC236}">
                  <a16:creationId xmlns:a16="http://schemas.microsoft.com/office/drawing/2014/main" id="{E82A924C-07AB-7373-3ECF-3C41A85D14ED}"/>
                </a:ext>
              </a:extLst>
            </p:cNvPr>
            <p:cNvSpPr/>
            <p:nvPr/>
          </p:nvSpPr>
          <p:spPr>
            <a:xfrm rot="900000">
              <a:off x="6486234" y="1022591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矢印: 下 142">
              <a:extLst>
                <a:ext uri="{FF2B5EF4-FFF2-40B4-BE49-F238E27FC236}">
                  <a16:creationId xmlns:a16="http://schemas.microsoft.com/office/drawing/2014/main" id="{FDB23208-032D-98E9-E33E-27D8CA15302F}"/>
                </a:ext>
              </a:extLst>
            </p:cNvPr>
            <p:cNvSpPr/>
            <p:nvPr/>
          </p:nvSpPr>
          <p:spPr>
            <a:xfrm>
              <a:off x="6168211" y="1154322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矢印: 下 143">
              <a:extLst>
                <a:ext uri="{FF2B5EF4-FFF2-40B4-BE49-F238E27FC236}">
                  <a16:creationId xmlns:a16="http://schemas.microsoft.com/office/drawing/2014/main" id="{B0D1B1E9-CBD8-F417-0223-259E1567C058}"/>
                </a:ext>
              </a:extLst>
            </p:cNvPr>
            <p:cNvSpPr/>
            <p:nvPr/>
          </p:nvSpPr>
          <p:spPr>
            <a:xfrm rot="10800000">
              <a:off x="7486831" y="3438238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矢印: 下 144">
              <a:extLst>
                <a:ext uri="{FF2B5EF4-FFF2-40B4-BE49-F238E27FC236}">
                  <a16:creationId xmlns:a16="http://schemas.microsoft.com/office/drawing/2014/main" id="{79DA119E-8682-0C2A-4490-EC27197C1B0E}"/>
                </a:ext>
              </a:extLst>
            </p:cNvPr>
            <p:cNvSpPr/>
            <p:nvPr/>
          </p:nvSpPr>
          <p:spPr>
            <a:xfrm rot="5400000">
              <a:off x="7969479" y="163697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矢印: 下 145">
              <a:extLst>
                <a:ext uri="{FF2B5EF4-FFF2-40B4-BE49-F238E27FC236}">
                  <a16:creationId xmlns:a16="http://schemas.microsoft.com/office/drawing/2014/main" id="{D435EB53-C289-A7B8-111C-8BB43708D211}"/>
                </a:ext>
              </a:extLst>
            </p:cNvPr>
            <p:cNvSpPr/>
            <p:nvPr/>
          </p:nvSpPr>
          <p:spPr>
            <a:xfrm rot="16200000">
              <a:off x="5685563" y="295559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矢印: 下 146">
              <a:extLst>
                <a:ext uri="{FF2B5EF4-FFF2-40B4-BE49-F238E27FC236}">
                  <a16:creationId xmlns:a16="http://schemas.microsoft.com/office/drawing/2014/main" id="{13580203-17F2-F0BC-AD16-FD327E9B161F}"/>
                </a:ext>
              </a:extLst>
            </p:cNvPr>
            <p:cNvSpPr/>
            <p:nvPr/>
          </p:nvSpPr>
          <p:spPr>
            <a:xfrm rot="2700000">
              <a:off x="7168804" y="1022591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矢印: 下 147">
              <a:extLst>
                <a:ext uri="{FF2B5EF4-FFF2-40B4-BE49-F238E27FC236}">
                  <a16:creationId xmlns:a16="http://schemas.microsoft.com/office/drawing/2014/main" id="{D9F7F9AB-9527-570A-6F75-9610001D9766}"/>
                </a:ext>
              </a:extLst>
            </p:cNvPr>
            <p:cNvSpPr/>
            <p:nvPr/>
          </p:nvSpPr>
          <p:spPr>
            <a:xfrm rot="13500000">
              <a:off x="6486236" y="3569969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矢印: 下 148">
              <a:extLst>
                <a:ext uri="{FF2B5EF4-FFF2-40B4-BE49-F238E27FC236}">
                  <a16:creationId xmlns:a16="http://schemas.microsoft.com/office/drawing/2014/main" id="{C4EECA59-01A1-BB1D-1F12-C79CB3052BD4}"/>
                </a:ext>
              </a:extLst>
            </p:cNvPr>
            <p:cNvSpPr/>
            <p:nvPr/>
          </p:nvSpPr>
          <p:spPr>
            <a:xfrm rot="8100000">
              <a:off x="8101209" y="2637564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矢印: 下 149">
              <a:extLst>
                <a:ext uri="{FF2B5EF4-FFF2-40B4-BE49-F238E27FC236}">
                  <a16:creationId xmlns:a16="http://schemas.microsoft.com/office/drawing/2014/main" id="{1AD7E944-B0FB-3124-8995-0A0CD65FEBF3}"/>
                </a:ext>
              </a:extLst>
            </p:cNvPr>
            <p:cNvSpPr/>
            <p:nvPr/>
          </p:nvSpPr>
          <p:spPr>
            <a:xfrm rot="18900000">
              <a:off x="5553831" y="1954996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楕円 150">
              <a:extLst>
                <a:ext uri="{FF2B5EF4-FFF2-40B4-BE49-F238E27FC236}">
                  <a16:creationId xmlns:a16="http://schemas.microsoft.com/office/drawing/2014/main" id="{71DC4417-A657-C782-27E8-5079660E1D34}"/>
                </a:ext>
              </a:extLst>
            </p:cNvPr>
            <p:cNvSpPr/>
            <p:nvPr/>
          </p:nvSpPr>
          <p:spPr>
            <a:xfrm>
              <a:off x="6229552" y="2136913"/>
              <a:ext cx="1386840" cy="1386840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30185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集結のイメージ図形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754130C-7C0F-52DF-E8FD-4D8137C43F92}"/>
              </a:ext>
            </a:extLst>
          </p:cNvPr>
          <p:cNvGrpSpPr/>
          <p:nvPr/>
        </p:nvGrpSpPr>
        <p:grpSpPr>
          <a:xfrm>
            <a:off x="669610" y="3823578"/>
            <a:ext cx="2692715" cy="2692715"/>
            <a:chOff x="375679" y="-1155940"/>
            <a:chExt cx="3698720" cy="3698720"/>
          </a:xfrm>
          <a:solidFill>
            <a:srgbClr val="FF0000"/>
          </a:solidFill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BB50CB64-D8CA-AF85-2A54-D803081F5578}"/>
                </a:ext>
              </a:extLst>
            </p:cNvPr>
            <p:cNvSpPr/>
            <p:nvPr/>
          </p:nvSpPr>
          <p:spPr>
            <a:xfrm>
              <a:off x="1531620" y="0"/>
              <a:ext cx="1386840" cy="1386840"/>
            </a:xfrm>
            <a:prstGeom prst="ellipse">
              <a:avLst/>
            </a:prstGeom>
            <a:solidFill>
              <a:srgbClr val="FFFF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矢印: 下 4">
              <a:extLst>
                <a:ext uri="{FF2B5EF4-FFF2-40B4-BE49-F238E27FC236}">
                  <a16:creationId xmlns:a16="http://schemas.microsoft.com/office/drawing/2014/main" id="{7345420B-9DFC-E378-1B68-FBD50FBBB584}"/>
                </a:ext>
              </a:extLst>
            </p:cNvPr>
            <p:cNvSpPr/>
            <p:nvPr/>
          </p:nvSpPr>
          <p:spPr>
            <a:xfrm rot="10800000">
              <a:off x="1783080" y="-1155940"/>
              <a:ext cx="883920" cy="1061480"/>
            </a:xfrm>
            <a:prstGeom prst="downArrow">
              <a:avLst/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矢印: 下 5">
              <a:extLst>
                <a:ext uri="{FF2B5EF4-FFF2-40B4-BE49-F238E27FC236}">
                  <a16:creationId xmlns:a16="http://schemas.microsoft.com/office/drawing/2014/main" id="{D4896E5A-FBA4-4AD1-A063-852E8EBDA779}"/>
                </a:ext>
              </a:extLst>
            </p:cNvPr>
            <p:cNvSpPr/>
            <p:nvPr/>
          </p:nvSpPr>
          <p:spPr>
            <a:xfrm>
              <a:off x="1783080" y="1481300"/>
              <a:ext cx="883920" cy="1061480"/>
            </a:xfrm>
            <a:prstGeom prst="downArrow">
              <a:avLst/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矢印: 下 6">
              <a:extLst>
                <a:ext uri="{FF2B5EF4-FFF2-40B4-BE49-F238E27FC236}">
                  <a16:creationId xmlns:a16="http://schemas.microsoft.com/office/drawing/2014/main" id="{7F9610E1-5560-0D94-51AC-D78420943FCE}"/>
                </a:ext>
              </a:extLst>
            </p:cNvPr>
            <p:cNvSpPr/>
            <p:nvPr/>
          </p:nvSpPr>
          <p:spPr>
            <a:xfrm rot="16200000">
              <a:off x="3101699" y="162680"/>
              <a:ext cx="883920" cy="1061480"/>
            </a:xfrm>
            <a:prstGeom prst="downArrow">
              <a:avLst/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矢印: 下 7">
              <a:extLst>
                <a:ext uri="{FF2B5EF4-FFF2-40B4-BE49-F238E27FC236}">
                  <a16:creationId xmlns:a16="http://schemas.microsoft.com/office/drawing/2014/main" id="{A39C997B-6EF5-AE76-A633-179CC7CF4725}"/>
                </a:ext>
              </a:extLst>
            </p:cNvPr>
            <p:cNvSpPr/>
            <p:nvPr/>
          </p:nvSpPr>
          <p:spPr>
            <a:xfrm rot="5400000">
              <a:off x="464459" y="162680"/>
              <a:ext cx="883920" cy="1061480"/>
            </a:xfrm>
            <a:prstGeom prst="downArrow">
              <a:avLst/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矢印: 下 8">
              <a:extLst>
                <a:ext uri="{FF2B5EF4-FFF2-40B4-BE49-F238E27FC236}">
                  <a16:creationId xmlns:a16="http://schemas.microsoft.com/office/drawing/2014/main" id="{6CBBA1AB-D0DD-DE4C-26AE-9304C25918B8}"/>
                </a:ext>
              </a:extLst>
            </p:cNvPr>
            <p:cNvSpPr/>
            <p:nvPr/>
          </p:nvSpPr>
          <p:spPr>
            <a:xfrm rot="13500000">
              <a:off x="2715485" y="-769724"/>
              <a:ext cx="883920" cy="1061480"/>
            </a:xfrm>
            <a:prstGeom prst="downArrow">
              <a:avLst/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矢印: 下 9">
              <a:extLst>
                <a:ext uri="{FF2B5EF4-FFF2-40B4-BE49-F238E27FC236}">
                  <a16:creationId xmlns:a16="http://schemas.microsoft.com/office/drawing/2014/main" id="{E8B7BE23-8E1C-9695-708F-D192516996F9}"/>
                </a:ext>
              </a:extLst>
            </p:cNvPr>
            <p:cNvSpPr/>
            <p:nvPr/>
          </p:nvSpPr>
          <p:spPr>
            <a:xfrm rot="2700000">
              <a:off x="850675" y="1095086"/>
              <a:ext cx="883920" cy="1061480"/>
            </a:xfrm>
            <a:prstGeom prst="downArrow">
              <a:avLst/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矢印: 下 10">
              <a:extLst>
                <a:ext uri="{FF2B5EF4-FFF2-40B4-BE49-F238E27FC236}">
                  <a16:creationId xmlns:a16="http://schemas.microsoft.com/office/drawing/2014/main" id="{3A752412-7532-9F3E-10C0-F637076ED12C}"/>
                </a:ext>
              </a:extLst>
            </p:cNvPr>
            <p:cNvSpPr/>
            <p:nvPr/>
          </p:nvSpPr>
          <p:spPr>
            <a:xfrm rot="18900000">
              <a:off x="2715484" y="1095085"/>
              <a:ext cx="883920" cy="1061480"/>
            </a:xfrm>
            <a:prstGeom prst="downArrow">
              <a:avLst/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矢印: 下 11">
              <a:extLst>
                <a:ext uri="{FF2B5EF4-FFF2-40B4-BE49-F238E27FC236}">
                  <a16:creationId xmlns:a16="http://schemas.microsoft.com/office/drawing/2014/main" id="{8B7F729D-B241-7A99-A3E5-FE3DBBF3EDCD}"/>
                </a:ext>
              </a:extLst>
            </p:cNvPr>
            <p:cNvSpPr/>
            <p:nvPr/>
          </p:nvSpPr>
          <p:spPr>
            <a:xfrm rot="8100000">
              <a:off x="850674" y="-769725"/>
              <a:ext cx="883920" cy="1061480"/>
            </a:xfrm>
            <a:prstGeom prst="downArrow">
              <a:avLst/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D5D5920B-FC2F-FA70-CD97-DDCD778D7CB4}"/>
              </a:ext>
            </a:extLst>
          </p:cNvPr>
          <p:cNvGrpSpPr/>
          <p:nvPr/>
        </p:nvGrpSpPr>
        <p:grpSpPr>
          <a:xfrm>
            <a:off x="3627109" y="3785433"/>
            <a:ext cx="2629881" cy="2629881"/>
            <a:chOff x="5107700" y="-1155940"/>
            <a:chExt cx="3698720" cy="3698720"/>
          </a:xfrm>
          <a:solidFill>
            <a:srgbClr val="FF0000"/>
          </a:solidFill>
        </p:grpSpPr>
        <p:sp>
          <p:nvSpPr>
            <p:cNvPr id="14" name="矢印: 下 13">
              <a:extLst>
                <a:ext uri="{FF2B5EF4-FFF2-40B4-BE49-F238E27FC236}">
                  <a16:creationId xmlns:a16="http://schemas.microsoft.com/office/drawing/2014/main" id="{66F5A030-595A-043C-33E8-42BE7B9C0AAF}"/>
                </a:ext>
              </a:extLst>
            </p:cNvPr>
            <p:cNvSpPr/>
            <p:nvPr/>
          </p:nvSpPr>
          <p:spPr>
            <a:xfrm rot="10800000">
              <a:off x="6827520" y="-115594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矢印: 下 14">
              <a:extLst>
                <a:ext uri="{FF2B5EF4-FFF2-40B4-BE49-F238E27FC236}">
                  <a16:creationId xmlns:a16="http://schemas.microsoft.com/office/drawing/2014/main" id="{EE81CBB2-E731-AA24-F1C0-6231BDC62F7E}"/>
                </a:ext>
              </a:extLst>
            </p:cNvPr>
            <p:cNvSpPr/>
            <p:nvPr/>
          </p:nvSpPr>
          <p:spPr>
            <a:xfrm>
              <a:off x="6827520" y="148130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矢印: 下 15">
              <a:extLst>
                <a:ext uri="{FF2B5EF4-FFF2-40B4-BE49-F238E27FC236}">
                  <a16:creationId xmlns:a16="http://schemas.microsoft.com/office/drawing/2014/main" id="{D7D7C043-0B14-B547-EAD4-0C788CE027E2}"/>
                </a:ext>
              </a:extLst>
            </p:cNvPr>
            <p:cNvSpPr/>
            <p:nvPr/>
          </p:nvSpPr>
          <p:spPr>
            <a:xfrm rot="16200000">
              <a:off x="8146140" y="16268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矢印: 下 16">
              <a:extLst>
                <a:ext uri="{FF2B5EF4-FFF2-40B4-BE49-F238E27FC236}">
                  <a16:creationId xmlns:a16="http://schemas.microsoft.com/office/drawing/2014/main" id="{EC7C9BDC-0324-002E-1968-331AE8EBE637}"/>
                </a:ext>
              </a:extLst>
            </p:cNvPr>
            <p:cNvSpPr/>
            <p:nvPr/>
          </p:nvSpPr>
          <p:spPr>
            <a:xfrm rot="5400000">
              <a:off x="5508900" y="16268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矢印: 下 17">
              <a:extLst>
                <a:ext uri="{FF2B5EF4-FFF2-40B4-BE49-F238E27FC236}">
                  <a16:creationId xmlns:a16="http://schemas.microsoft.com/office/drawing/2014/main" id="{2A683942-603C-3FE2-1373-D67C9D6C1545}"/>
                </a:ext>
              </a:extLst>
            </p:cNvPr>
            <p:cNvSpPr/>
            <p:nvPr/>
          </p:nvSpPr>
          <p:spPr>
            <a:xfrm rot="13500000">
              <a:off x="7759924" y="-769725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矢印: 下 18">
              <a:extLst>
                <a:ext uri="{FF2B5EF4-FFF2-40B4-BE49-F238E27FC236}">
                  <a16:creationId xmlns:a16="http://schemas.microsoft.com/office/drawing/2014/main" id="{FFAE6DA7-5DEB-E764-2B16-435BE9C9FE16}"/>
                </a:ext>
              </a:extLst>
            </p:cNvPr>
            <p:cNvSpPr/>
            <p:nvPr/>
          </p:nvSpPr>
          <p:spPr>
            <a:xfrm rot="2700000">
              <a:off x="5895114" y="1095085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矢印: 下 19">
              <a:extLst>
                <a:ext uri="{FF2B5EF4-FFF2-40B4-BE49-F238E27FC236}">
                  <a16:creationId xmlns:a16="http://schemas.microsoft.com/office/drawing/2014/main" id="{C5257709-CEC7-6EF5-F549-D53844D40B61}"/>
                </a:ext>
              </a:extLst>
            </p:cNvPr>
            <p:cNvSpPr/>
            <p:nvPr/>
          </p:nvSpPr>
          <p:spPr>
            <a:xfrm rot="18900000">
              <a:off x="7759924" y="1095085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矢印: 下 20">
              <a:extLst>
                <a:ext uri="{FF2B5EF4-FFF2-40B4-BE49-F238E27FC236}">
                  <a16:creationId xmlns:a16="http://schemas.microsoft.com/office/drawing/2014/main" id="{2E4ED345-3AEC-B6AB-9F0C-5A8BF2F734E9}"/>
                </a:ext>
              </a:extLst>
            </p:cNvPr>
            <p:cNvSpPr/>
            <p:nvPr/>
          </p:nvSpPr>
          <p:spPr>
            <a:xfrm rot="8100000">
              <a:off x="5895114" y="-769725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矢印: 下 21">
              <a:extLst>
                <a:ext uri="{FF2B5EF4-FFF2-40B4-BE49-F238E27FC236}">
                  <a16:creationId xmlns:a16="http://schemas.microsoft.com/office/drawing/2014/main" id="{C8EE7173-996D-B762-472F-61B711233DD4}"/>
                </a:ext>
              </a:extLst>
            </p:cNvPr>
            <p:cNvSpPr/>
            <p:nvPr/>
          </p:nvSpPr>
          <p:spPr>
            <a:xfrm rot="12600000">
              <a:off x="7486829" y="-979278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矢印: 下 22">
              <a:extLst>
                <a:ext uri="{FF2B5EF4-FFF2-40B4-BE49-F238E27FC236}">
                  <a16:creationId xmlns:a16="http://schemas.microsoft.com/office/drawing/2014/main" id="{AA61D1C8-42EE-7C6E-B021-61D3B98688F5}"/>
                </a:ext>
              </a:extLst>
            </p:cNvPr>
            <p:cNvSpPr/>
            <p:nvPr/>
          </p:nvSpPr>
          <p:spPr>
            <a:xfrm rot="1800000">
              <a:off x="6168209" y="1304638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矢印: 下 23">
              <a:extLst>
                <a:ext uri="{FF2B5EF4-FFF2-40B4-BE49-F238E27FC236}">
                  <a16:creationId xmlns:a16="http://schemas.microsoft.com/office/drawing/2014/main" id="{91658980-3328-389D-CB47-C71B008C899A}"/>
                </a:ext>
              </a:extLst>
            </p:cNvPr>
            <p:cNvSpPr/>
            <p:nvPr/>
          </p:nvSpPr>
          <p:spPr>
            <a:xfrm rot="18000000">
              <a:off x="7969477" y="82199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矢印: 下 24">
              <a:extLst>
                <a:ext uri="{FF2B5EF4-FFF2-40B4-BE49-F238E27FC236}">
                  <a16:creationId xmlns:a16="http://schemas.microsoft.com/office/drawing/2014/main" id="{CCBF14E7-3420-B8EC-7BDF-777DE785E50E}"/>
                </a:ext>
              </a:extLst>
            </p:cNvPr>
            <p:cNvSpPr/>
            <p:nvPr/>
          </p:nvSpPr>
          <p:spPr>
            <a:xfrm rot="7200000">
              <a:off x="5685561" y="-49663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矢印: 下 25">
              <a:extLst>
                <a:ext uri="{FF2B5EF4-FFF2-40B4-BE49-F238E27FC236}">
                  <a16:creationId xmlns:a16="http://schemas.microsoft.com/office/drawing/2014/main" id="{BA827925-861E-D1FF-4F53-196367046744}"/>
                </a:ext>
              </a:extLst>
            </p:cNvPr>
            <p:cNvSpPr/>
            <p:nvPr/>
          </p:nvSpPr>
          <p:spPr>
            <a:xfrm rot="15300000">
              <a:off x="8101207" y="-178604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矢印: 下 26">
              <a:extLst>
                <a:ext uri="{FF2B5EF4-FFF2-40B4-BE49-F238E27FC236}">
                  <a16:creationId xmlns:a16="http://schemas.microsoft.com/office/drawing/2014/main" id="{C23896EA-1209-D49A-6D48-D5E42599B3E1}"/>
                </a:ext>
              </a:extLst>
            </p:cNvPr>
            <p:cNvSpPr/>
            <p:nvPr/>
          </p:nvSpPr>
          <p:spPr>
            <a:xfrm rot="4500000">
              <a:off x="5553829" y="503964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矢印: 下 27">
              <a:extLst>
                <a:ext uri="{FF2B5EF4-FFF2-40B4-BE49-F238E27FC236}">
                  <a16:creationId xmlns:a16="http://schemas.microsoft.com/office/drawing/2014/main" id="{BC828BC9-F79A-9129-5931-8B60AC56E994}"/>
                </a:ext>
              </a:extLst>
            </p:cNvPr>
            <p:cNvSpPr/>
            <p:nvPr/>
          </p:nvSpPr>
          <p:spPr>
            <a:xfrm rot="20700000">
              <a:off x="7168802" y="1436369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矢印: 下 28">
              <a:extLst>
                <a:ext uri="{FF2B5EF4-FFF2-40B4-BE49-F238E27FC236}">
                  <a16:creationId xmlns:a16="http://schemas.microsoft.com/office/drawing/2014/main" id="{B3E41DA0-968C-F099-BCB6-F23A172A26FE}"/>
                </a:ext>
              </a:extLst>
            </p:cNvPr>
            <p:cNvSpPr/>
            <p:nvPr/>
          </p:nvSpPr>
          <p:spPr>
            <a:xfrm rot="9900000">
              <a:off x="6486234" y="-1111009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矢印: 下 29">
              <a:extLst>
                <a:ext uri="{FF2B5EF4-FFF2-40B4-BE49-F238E27FC236}">
                  <a16:creationId xmlns:a16="http://schemas.microsoft.com/office/drawing/2014/main" id="{2203CB52-9D55-0B0B-6696-E3E848184364}"/>
                </a:ext>
              </a:extLst>
            </p:cNvPr>
            <p:cNvSpPr/>
            <p:nvPr/>
          </p:nvSpPr>
          <p:spPr>
            <a:xfrm rot="9000000">
              <a:off x="6168211" y="-979278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矢印: 下 30">
              <a:extLst>
                <a:ext uri="{FF2B5EF4-FFF2-40B4-BE49-F238E27FC236}">
                  <a16:creationId xmlns:a16="http://schemas.microsoft.com/office/drawing/2014/main" id="{B34A65B5-09DE-C92F-368C-8B591FC7CFDF}"/>
                </a:ext>
              </a:extLst>
            </p:cNvPr>
            <p:cNvSpPr/>
            <p:nvPr/>
          </p:nvSpPr>
          <p:spPr>
            <a:xfrm rot="19800000">
              <a:off x="7486831" y="1304638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矢印: 下 31">
              <a:extLst>
                <a:ext uri="{FF2B5EF4-FFF2-40B4-BE49-F238E27FC236}">
                  <a16:creationId xmlns:a16="http://schemas.microsoft.com/office/drawing/2014/main" id="{7C88768B-80CC-50EC-7305-1E3C00197519}"/>
                </a:ext>
              </a:extLst>
            </p:cNvPr>
            <p:cNvSpPr/>
            <p:nvPr/>
          </p:nvSpPr>
          <p:spPr>
            <a:xfrm rot="14400000">
              <a:off x="7969479" y="-49663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矢印: 下 32">
              <a:extLst>
                <a:ext uri="{FF2B5EF4-FFF2-40B4-BE49-F238E27FC236}">
                  <a16:creationId xmlns:a16="http://schemas.microsoft.com/office/drawing/2014/main" id="{2E524F25-EFD6-8B9C-422D-0DD29EA995DA}"/>
                </a:ext>
              </a:extLst>
            </p:cNvPr>
            <p:cNvSpPr/>
            <p:nvPr/>
          </p:nvSpPr>
          <p:spPr>
            <a:xfrm rot="3600000">
              <a:off x="5685563" y="82199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矢印: 下 33">
              <a:extLst>
                <a:ext uri="{FF2B5EF4-FFF2-40B4-BE49-F238E27FC236}">
                  <a16:creationId xmlns:a16="http://schemas.microsoft.com/office/drawing/2014/main" id="{F0BB6FE0-30BE-79DF-A48D-994D4E5AFF97}"/>
                </a:ext>
              </a:extLst>
            </p:cNvPr>
            <p:cNvSpPr/>
            <p:nvPr/>
          </p:nvSpPr>
          <p:spPr>
            <a:xfrm rot="11700000">
              <a:off x="7168804" y="-1111009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矢印: 下 34">
              <a:extLst>
                <a:ext uri="{FF2B5EF4-FFF2-40B4-BE49-F238E27FC236}">
                  <a16:creationId xmlns:a16="http://schemas.microsoft.com/office/drawing/2014/main" id="{E86566B6-2C55-8979-EF02-C9167E048A3D}"/>
                </a:ext>
              </a:extLst>
            </p:cNvPr>
            <p:cNvSpPr/>
            <p:nvPr/>
          </p:nvSpPr>
          <p:spPr>
            <a:xfrm rot="900000">
              <a:off x="6486236" y="1436369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矢印: 下 35">
              <a:extLst>
                <a:ext uri="{FF2B5EF4-FFF2-40B4-BE49-F238E27FC236}">
                  <a16:creationId xmlns:a16="http://schemas.microsoft.com/office/drawing/2014/main" id="{D104CDE1-2842-95DF-39A9-2FAD3B14AB05}"/>
                </a:ext>
              </a:extLst>
            </p:cNvPr>
            <p:cNvSpPr/>
            <p:nvPr/>
          </p:nvSpPr>
          <p:spPr>
            <a:xfrm rot="17100000">
              <a:off x="8101209" y="503964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矢印: 下 36">
              <a:extLst>
                <a:ext uri="{FF2B5EF4-FFF2-40B4-BE49-F238E27FC236}">
                  <a16:creationId xmlns:a16="http://schemas.microsoft.com/office/drawing/2014/main" id="{A885F05E-9BE8-1889-E8F2-4389826FA30D}"/>
                </a:ext>
              </a:extLst>
            </p:cNvPr>
            <p:cNvSpPr/>
            <p:nvPr/>
          </p:nvSpPr>
          <p:spPr>
            <a:xfrm rot="6300000">
              <a:off x="5553831" y="-178604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D9C4D8CC-3920-EE71-FC90-005D2FF339F5}"/>
                </a:ext>
              </a:extLst>
            </p:cNvPr>
            <p:cNvSpPr/>
            <p:nvPr/>
          </p:nvSpPr>
          <p:spPr>
            <a:xfrm>
              <a:off x="6268234" y="15493"/>
              <a:ext cx="1386840" cy="1386840"/>
            </a:xfrm>
            <a:prstGeom prst="ellipse">
              <a:avLst/>
            </a:prstGeom>
            <a:solidFill>
              <a:srgbClr val="FFFF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0D236572-C91B-7514-B12B-799C425E626B}"/>
              </a:ext>
            </a:extLst>
          </p:cNvPr>
          <p:cNvGrpSpPr/>
          <p:nvPr/>
        </p:nvGrpSpPr>
        <p:grpSpPr>
          <a:xfrm>
            <a:off x="669555" y="868766"/>
            <a:ext cx="2673720" cy="2673720"/>
            <a:chOff x="574232" y="2787299"/>
            <a:chExt cx="3301614" cy="3301614"/>
          </a:xfrm>
          <a:solidFill>
            <a:srgbClr val="FF0000"/>
          </a:solidFill>
        </p:grpSpPr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596F5FB7-5D39-2302-D888-8DC1558E9836}"/>
                </a:ext>
              </a:extLst>
            </p:cNvPr>
            <p:cNvSpPr/>
            <p:nvPr/>
          </p:nvSpPr>
          <p:spPr>
            <a:xfrm>
              <a:off x="1531620" y="3744686"/>
              <a:ext cx="1386840" cy="1386840"/>
            </a:xfrm>
            <a:prstGeom prst="ellipse">
              <a:avLst/>
            </a:prstGeom>
            <a:solidFill>
              <a:srgbClr val="FFFF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矢印: 下 40">
              <a:extLst>
                <a:ext uri="{FF2B5EF4-FFF2-40B4-BE49-F238E27FC236}">
                  <a16:creationId xmlns:a16="http://schemas.microsoft.com/office/drawing/2014/main" id="{F7922C4A-936E-51BD-7F0E-AA2C2B5149BF}"/>
                </a:ext>
              </a:extLst>
            </p:cNvPr>
            <p:cNvSpPr/>
            <p:nvPr/>
          </p:nvSpPr>
          <p:spPr>
            <a:xfrm rot="10800000">
              <a:off x="1948420" y="2787299"/>
              <a:ext cx="553240" cy="664374"/>
            </a:xfrm>
            <a:prstGeom prst="downArrow">
              <a:avLst/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矢印: 下 41">
              <a:extLst>
                <a:ext uri="{FF2B5EF4-FFF2-40B4-BE49-F238E27FC236}">
                  <a16:creationId xmlns:a16="http://schemas.microsoft.com/office/drawing/2014/main" id="{21C3AB4C-04AF-FECD-A6A9-5D2EC9BA56AF}"/>
                </a:ext>
              </a:extLst>
            </p:cNvPr>
            <p:cNvSpPr/>
            <p:nvPr/>
          </p:nvSpPr>
          <p:spPr>
            <a:xfrm>
              <a:off x="1948420" y="5424539"/>
              <a:ext cx="553240" cy="664374"/>
            </a:xfrm>
            <a:prstGeom prst="downArrow">
              <a:avLst/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矢印: 下 42">
              <a:extLst>
                <a:ext uri="{FF2B5EF4-FFF2-40B4-BE49-F238E27FC236}">
                  <a16:creationId xmlns:a16="http://schemas.microsoft.com/office/drawing/2014/main" id="{DC4DDAC4-39FA-7564-0F02-7E8444C5CA96}"/>
                </a:ext>
              </a:extLst>
            </p:cNvPr>
            <p:cNvSpPr/>
            <p:nvPr/>
          </p:nvSpPr>
          <p:spPr>
            <a:xfrm rot="16200000">
              <a:off x="3267039" y="4105919"/>
              <a:ext cx="553240" cy="664374"/>
            </a:xfrm>
            <a:prstGeom prst="downArrow">
              <a:avLst/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矢印: 下 43">
              <a:extLst>
                <a:ext uri="{FF2B5EF4-FFF2-40B4-BE49-F238E27FC236}">
                  <a16:creationId xmlns:a16="http://schemas.microsoft.com/office/drawing/2014/main" id="{DACFCCAE-6BAC-38FC-524E-C42248815190}"/>
                </a:ext>
              </a:extLst>
            </p:cNvPr>
            <p:cNvSpPr/>
            <p:nvPr/>
          </p:nvSpPr>
          <p:spPr>
            <a:xfrm rot="5400000">
              <a:off x="629799" y="4105919"/>
              <a:ext cx="553240" cy="664374"/>
            </a:xfrm>
            <a:prstGeom prst="downArrow">
              <a:avLst/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矢印: 下 44">
              <a:extLst>
                <a:ext uri="{FF2B5EF4-FFF2-40B4-BE49-F238E27FC236}">
                  <a16:creationId xmlns:a16="http://schemas.microsoft.com/office/drawing/2014/main" id="{BA864A29-CEB1-F0FF-AEE6-8E33C7762528}"/>
                </a:ext>
              </a:extLst>
            </p:cNvPr>
            <p:cNvSpPr/>
            <p:nvPr/>
          </p:nvSpPr>
          <p:spPr>
            <a:xfrm rot="13500000">
              <a:off x="2880825" y="3173515"/>
              <a:ext cx="553240" cy="664374"/>
            </a:xfrm>
            <a:prstGeom prst="downArrow">
              <a:avLst/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矢印: 下 45">
              <a:extLst>
                <a:ext uri="{FF2B5EF4-FFF2-40B4-BE49-F238E27FC236}">
                  <a16:creationId xmlns:a16="http://schemas.microsoft.com/office/drawing/2014/main" id="{41FF63CE-012A-4706-F73E-E211E7BE854F}"/>
                </a:ext>
              </a:extLst>
            </p:cNvPr>
            <p:cNvSpPr/>
            <p:nvPr/>
          </p:nvSpPr>
          <p:spPr>
            <a:xfrm rot="2700000">
              <a:off x="1016015" y="5038325"/>
              <a:ext cx="553240" cy="664374"/>
            </a:xfrm>
            <a:prstGeom prst="downArrow">
              <a:avLst/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矢印: 下 46">
              <a:extLst>
                <a:ext uri="{FF2B5EF4-FFF2-40B4-BE49-F238E27FC236}">
                  <a16:creationId xmlns:a16="http://schemas.microsoft.com/office/drawing/2014/main" id="{17D8551D-EB40-0269-EBB7-3035FECFE4FB}"/>
                </a:ext>
              </a:extLst>
            </p:cNvPr>
            <p:cNvSpPr/>
            <p:nvPr/>
          </p:nvSpPr>
          <p:spPr>
            <a:xfrm rot="18900000">
              <a:off x="2880824" y="5038324"/>
              <a:ext cx="553240" cy="664374"/>
            </a:xfrm>
            <a:prstGeom prst="downArrow">
              <a:avLst/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矢印: 下 47">
              <a:extLst>
                <a:ext uri="{FF2B5EF4-FFF2-40B4-BE49-F238E27FC236}">
                  <a16:creationId xmlns:a16="http://schemas.microsoft.com/office/drawing/2014/main" id="{C5AFF706-01CA-06DA-8609-01E215327975}"/>
                </a:ext>
              </a:extLst>
            </p:cNvPr>
            <p:cNvSpPr/>
            <p:nvPr/>
          </p:nvSpPr>
          <p:spPr>
            <a:xfrm rot="8100000">
              <a:off x="1016014" y="3173514"/>
              <a:ext cx="553240" cy="664374"/>
            </a:xfrm>
            <a:prstGeom prst="downArrow">
              <a:avLst/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7BD8A550-503A-A269-C5E9-136C1B3B7559}"/>
              </a:ext>
            </a:extLst>
          </p:cNvPr>
          <p:cNvGrpSpPr/>
          <p:nvPr/>
        </p:nvGrpSpPr>
        <p:grpSpPr>
          <a:xfrm>
            <a:off x="3591398" y="881174"/>
            <a:ext cx="2649745" cy="2649743"/>
            <a:chOff x="5306253" y="2787300"/>
            <a:chExt cx="3301614" cy="3301612"/>
          </a:xfrm>
          <a:solidFill>
            <a:srgbClr val="FF0000"/>
          </a:solidFill>
        </p:grpSpPr>
        <p:sp>
          <p:nvSpPr>
            <p:cNvPr id="50" name="矢印: 下 49">
              <a:extLst>
                <a:ext uri="{FF2B5EF4-FFF2-40B4-BE49-F238E27FC236}">
                  <a16:creationId xmlns:a16="http://schemas.microsoft.com/office/drawing/2014/main" id="{8E3FCCE6-AB84-BD39-5FA7-C96BBE3732F5}"/>
                </a:ext>
              </a:extLst>
            </p:cNvPr>
            <p:cNvSpPr/>
            <p:nvPr/>
          </p:nvSpPr>
          <p:spPr>
            <a:xfrm rot="10800000">
              <a:off x="6875982" y="2787300"/>
              <a:ext cx="162156" cy="664372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矢印: 下 50">
              <a:extLst>
                <a:ext uri="{FF2B5EF4-FFF2-40B4-BE49-F238E27FC236}">
                  <a16:creationId xmlns:a16="http://schemas.microsoft.com/office/drawing/2014/main" id="{838F5328-5CC3-AAAF-7153-131CA66FFF87}"/>
                </a:ext>
              </a:extLst>
            </p:cNvPr>
            <p:cNvSpPr/>
            <p:nvPr/>
          </p:nvSpPr>
          <p:spPr>
            <a:xfrm>
              <a:off x="6875982" y="5424540"/>
              <a:ext cx="162156" cy="664372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矢印: 下 51">
              <a:extLst>
                <a:ext uri="{FF2B5EF4-FFF2-40B4-BE49-F238E27FC236}">
                  <a16:creationId xmlns:a16="http://schemas.microsoft.com/office/drawing/2014/main" id="{A321E2CB-ED21-2BE1-38A2-76F36395E0FA}"/>
                </a:ext>
              </a:extLst>
            </p:cNvPr>
            <p:cNvSpPr/>
            <p:nvPr/>
          </p:nvSpPr>
          <p:spPr>
            <a:xfrm rot="16200000">
              <a:off x="8194602" y="4105919"/>
              <a:ext cx="162156" cy="664374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矢印: 下 52">
              <a:extLst>
                <a:ext uri="{FF2B5EF4-FFF2-40B4-BE49-F238E27FC236}">
                  <a16:creationId xmlns:a16="http://schemas.microsoft.com/office/drawing/2014/main" id="{C8F4A6A2-D12F-1547-9212-CF0EDE98EE19}"/>
                </a:ext>
              </a:extLst>
            </p:cNvPr>
            <p:cNvSpPr/>
            <p:nvPr/>
          </p:nvSpPr>
          <p:spPr>
            <a:xfrm rot="5400000">
              <a:off x="5557362" y="4105919"/>
              <a:ext cx="162156" cy="664374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矢印: 下 53">
              <a:extLst>
                <a:ext uri="{FF2B5EF4-FFF2-40B4-BE49-F238E27FC236}">
                  <a16:creationId xmlns:a16="http://schemas.microsoft.com/office/drawing/2014/main" id="{53F89665-78A0-9972-6A52-1C2D6869D426}"/>
                </a:ext>
              </a:extLst>
            </p:cNvPr>
            <p:cNvSpPr/>
            <p:nvPr/>
          </p:nvSpPr>
          <p:spPr>
            <a:xfrm rot="13500000">
              <a:off x="7808386" y="3173514"/>
              <a:ext cx="162156" cy="664374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矢印: 下 54">
              <a:extLst>
                <a:ext uri="{FF2B5EF4-FFF2-40B4-BE49-F238E27FC236}">
                  <a16:creationId xmlns:a16="http://schemas.microsoft.com/office/drawing/2014/main" id="{5A9BC028-C2CF-C769-6854-DDDE630E1DC3}"/>
                </a:ext>
              </a:extLst>
            </p:cNvPr>
            <p:cNvSpPr/>
            <p:nvPr/>
          </p:nvSpPr>
          <p:spPr>
            <a:xfrm rot="2700000">
              <a:off x="5943576" y="5038325"/>
              <a:ext cx="162156" cy="664372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矢印: 下 55">
              <a:extLst>
                <a:ext uri="{FF2B5EF4-FFF2-40B4-BE49-F238E27FC236}">
                  <a16:creationId xmlns:a16="http://schemas.microsoft.com/office/drawing/2014/main" id="{A449557F-A165-7FDF-C1E2-4DAAB589C001}"/>
                </a:ext>
              </a:extLst>
            </p:cNvPr>
            <p:cNvSpPr/>
            <p:nvPr/>
          </p:nvSpPr>
          <p:spPr>
            <a:xfrm rot="18900000">
              <a:off x="7808386" y="5038325"/>
              <a:ext cx="162156" cy="664372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矢印: 下 56">
              <a:extLst>
                <a:ext uri="{FF2B5EF4-FFF2-40B4-BE49-F238E27FC236}">
                  <a16:creationId xmlns:a16="http://schemas.microsoft.com/office/drawing/2014/main" id="{62437171-B291-B073-9293-ADF0877657F8}"/>
                </a:ext>
              </a:extLst>
            </p:cNvPr>
            <p:cNvSpPr/>
            <p:nvPr/>
          </p:nvSpPr>
          <p:spPr>
            <a:xfrm rot="8100000">
              <a:off x="5943576" y="3173514"/>
              <a:ext cx="162156" cy="664374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矢印: 下 57">
              <a:extLst>
                <a:ext uri="{FF2B5EF4-FFF2-40B4-BE49-F238E27FC236}">
                  <a16:creationId xmlns:a16="http://schemas.microsoft.com/office/drawing/2014/main" id="{0F9021C0-72A5-9099-43EC-C39718B3C941}"/>
                </a:ext>
              </a:extLst>
            </p:cNvPr>
            <p:cNvSpPr/>
            <p:nvPr/>
          </p:nvSpPr>
          <p:spPr>
            <a:xfrm rot="12600000">
              <a:off x="7535290" y="2963958"/>
              <a:ext cx="162158" cy="6643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矢印: 下 58">
              <a:extLst>
                <a:ext uri="{FF2B5EF4-FFF2-40B4-BE49-F238E27FC236}">
                  <a16:creationId xmlns:a16="http://schemas.microsoft.com/office/drawing/2014/main" id="{DA991DB3-C580-4A6D-22D3-D42EB0363F48}"/>
                </a:ext>
              </a:extLst>
            </p:cNvPr>
            <p:cNvSpPr/>
            <p:nvPr/>
          </p:nvSpPr>
          <p:spPr>
            <a:xfrm rot="1800000">
              <a:off x="6216670" y="5247874"/>
              <a:ext cx="162158" cy="6643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矢印: 下 59">
              <a:extLst>
                <a:ext uri="{FF2B5EF4-FFF2-40B4-BE49-F238E27FC236}">
                  <a16:creationId xmlns:a16="http://schemas.microsoft.com/office/drawing/2014/main" id="{8204D8DD-C9B3-E91C-D9B0-4ECD34AC481D}"/>
                </a:ext>
              </a:extLst>
            </p:cNvPr>
            <p:cNvSpPr/>
            <p:nvPr/>
          </p:nvSpPr>
          <p:spPr>
            <a:xfrm rot="18000000">
              <a:off x="8017939" y="4765229"/>
              <a:ext cx="162156" cy="664374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矢印: 下 60">
              <a:extLst>
                <a:ext uri="{FF2B5EF4-FFF2-40B4-BE49-F238E27FC236}">
                  <a16:creationId xmlns:a16="http://schemas.microsoft.com/office/drawing/2014/main" id="{F164DD2F-A2B1-B6F5-7921-F62D05958390}"/>
                </a:ext>
              </a:extLst>
            </p:cNvPr>
            <p:cNvSpPr/>
            <p:nvPr/>
          </p:nvSpPr>
          <p:spPr>
            <a:xfrm rot="7200000">
              <a:off x="5734023" y="3446609"/>
              <a:ext cx="162156" cy="664374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矢印: 下 61">
              <a:extLst>
                <a:ext uri="{FF2B5EF4-FFF2-40B4-BE49-F238E27FC236}">
                  <a16:creationId xmlns:a16="http://schemas.microsoft.com/office/drawing/2014/main" id="{74F052AA-19D4-CC50-4E7B-5B3BB29CF0FA}"/>
                </a:ext>
              </a:extLst>
            </p:cNvPr>
            <p:cNvSpPr/>
            <p:nvPr/>
          </p:nvSpPr>
          <p:spPr>
            <a:xfrm rot="15300000">
              <a:off x="8149669" y="3764635"/>
              <a:ext cx="162156" cy="664374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矢印: 下 62">
              <a:extLst>
                <a:ext uri="{FF2B5EF4-FFF2-40B4-BE49-F238E27FC236}">
                  <a16:creationId xmlns:a16="http://schemas.microsoft.com/office/drawing/2014/main" id="{51E8D7D4-D6BF-5CBA-8C51-68FF71DBA3E7}"/>
                </a:ext>
              </a:extLst>
            </p:cNvPr>
            <p:cNvSpPr/>
            <p:nvPr/>
          </p:nvSpPr>
          <p:spPr>
            <a:xfrm rot="4500000">
              <a:off x="5602291" y="4447203"/>
              <a:ext cx="162156" cy="664374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矢印: 下 63">
              <a:extLst>
                <a:ext uri="{FF2B5EF4-FFF2-40B4-BE49-F238E27FC236}">
                  <a16:creationId xmlns:a16="http://schemas.microsoft.com/office/drawing/2014/main" id="{19282C32-AB02-FF80-E9E8-00546024D7BA}"/>
                </a:ext>
              </a:extLst>
            </p:cNvPr>
            <p:cNvSpPr/>
            <p:nvPr/>
          </p:nvSpPr>
          <p:spPr>
            <a:xfrm rot="20700000">
              <a:off x="7217264" y="5379609"/>
              <a:ext cx="162156" cy="664372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矢印: 下 64">
              <a:extLst>
                <a:ext uri="{FF2B5EF4-FFF2-40B4-BE49-F238E27FC236}">
                  <a16:creationId xmlns:a16="http://schemas.microsoft.com/office/drawing/2014/main" id="{516FCD45-9526-5F9E-BA2B-E72FA2E0A959}"/>
                </a:ext>
              </a:extLst>
            </p:cNvPr>
            <p:cNvSpPr/>
            <p:nvPr/>
          </p:nvSpPr>
          <p:spPr>
            <a:xfrm rot="9900000">
              <a:off x="6534696" y="2832231"/>
              <a:ext cx="162156" cy="664372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矢印: 下 65">
              <a:extLst>
                <a:ext uri="{FF2B5EF4-FFF2-40B4-BE49-F238E27FC236}">
                  <a16:creationId xmlns:a16="http://schemas.microsoft.com/office/drawing/2014/main" id="{D08F74A3-8C6B-C3F0-6EE5-860EF5909AA1}"/>
                </a:ext>
              </a:extLst>
            </p:cNvPr>
            <p:cNvSpPr/>
            <p:nvPr/>
          </p:nvSpPr>
          <p:spPr>
            <a:xfrm rot="9000000">
              <a:off x="6216673" y="2963962"/>
              <a:ext cx="162156" cy="664372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矢印: 下 66">
              <a:extLst>
                <a:ext uri="{FF2B5EF4-FFF2-40B4-BE49-F238E27FC236}">
                  <a16:creationId xmlns:a16="http://schemas.microsoft.com/office/drawing/2014/main" id="{6BFD2978-9544-F20E-88E0-76D0B794A28F}"/>
                </a:ext>
              </a:extLst>
            </p:cNvPr>
            <p:cNvSpPr/>
            <p:nvPr/>
          </p:nvSpPr>
          <p:spPr>
            <a:xfrm rot="19800000">
              <a:off x="7535293" y="5247878"/>
              <a:ext cx="162156" cy="664372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矢印: 下 67">
              <a:extLst>
                <a:ext uri="{FF2B5EF4-FFF2-40B4-BE49-F238E27FC236}">
                  <a16:creationId xmlns:a16="http://schemas.microsoft.com/office/drawing/2014/main" id="{DF351628-E201-6679-FEA8-5B27113555DE}"/>
                </a:ext>
              </a:extLst>
            </p:cNvPr>
            <p:cNvSpPr/>
            <p:nvPr/>
          </p:nvSpPr>
          <p:spPr>
            <a:xfrm rot="14400000">
              <a:off x="8017941" y="3446609"/>
              <a:ext cx="162156" cy="664374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矢印: 下 68">
              <a:extLst>
                <a:ext uri="{FF2B5EF4-FFF2-40B4-BE49-F238E27FC236}">
                  <a16:creationId xmlns:a16="http://schemas.microsoft.com/office/drawing/2014/main" id="{C9B91BA4-6414-0831-DDE1-B543A3393080}"/>
                </a:ext>
              </a:extLst>
            </p:cNvPr>
            <p:cNvSpPr/>
            <p:nvPr/>
          </p:nvSpPr>
          <p:spPr>
            <a:xfrm rot="3600000">
              <a:off x="5734025" y="4765229"/>
              <a:ext cx="162156" cy="664374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矢印: 下 69">
              <a:extLst>
                <a:ext uri="{FF2B5EF4-FFF2-40B4-BE49-F238E27FC236}">
                  <a16:creationId xmlns:a16="http://schemas.microsoft.com/office/drawing/2014/main" id="{001A3C7C-3C91-3213-8028-2B3B2E0464F1}"/>
                </a:ext>
              </a:extLst>
            </p:cNvPr>
            <p:cNvSpPr/>
            <p:nvPr/>
          </p:nvSpPr>
          <p:spPr>
            <a:xfrm rot="11700000">
              <a:off x="7217266" y="2832231"/>
              <a:ext cx="162156" cy="664372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矢印: 下 70">
              <a:extLst>
                <a:ext uri="{FF2B5EF4-FFF2-40B4-BE49-F238E27FC236}">
                  <a16:creationId xmlns:a16="http://schemas.microsoft.com/office/drawing/2014/main" id="{882DFE48-1E66-6D6D-7809-D3F9D05DCF29}"/>
                </a:ext>
              </a:extLst>
            </p:cNvPr>
            <p:cNvSpPr/>
            <p:nvPr/>
          </p:nvSpPr>
          <p:spPr>
            <a:xfrm rot="900000">
              <a:off x="6534698" y="5379609"/>
              <a:ext cx="162156" cy="664372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矢印: 下 71">
              <a:extLst>
                <a:ext uri="{FF2B5EF4-FFF2-40B4-BE49-F238E27FC236}">
                  <a16:creationId xmlns:a16="http://schemas.microsoft.com/office/drawing/2014/main" id="{2973D446-7F60-4182-FCC7-66DA065DBE4F}"/>
                </a:ext>
              </a:extLst>
            </p:cNvPr>
            <p:cNvSpPr/>
            <p:nvPr/>
          </p:nvSpPr>
          <p:spPr>
            <a:xfrm rot="17100000">
              <a:off x="8149671" y="4447203"/>
              <a:ext cx="162156" cy="664374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矢印: 下 72">
              <a:extLst>
                <a:ext uri="{FF2B5EF4-FFF2-40B4-BE49-F238E27FC236}">
                  <a16:creationId xmlns:a16="http://schemas.microsoft.com/office/drawing/2014/main" id="{1F88D958-BC57-C57E-0C96-368643D98671}"/>
                </a:ext>
              </a:extLst>
            </p:cNvPr>
            <p:cNvSpPr/>
            <p:nvPr/>
          </p:nvSpPr>
          <p:spPr>
            <a:xfrm rot="6300000">
              <a:off x="5602293" y="3764635"/>
              <a:ext cx="162156" cy="664374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026A4DA9-3BC2-10F3-9DBA-7C66070A65D0}"/>
                </a:ext>
              </a:extLst>
            </p:cNvPr>
            <p:cNvSpPr/>
            <p:nvPr/>
          </p:nvSpPr>
          <p:spPr>
            <a:xfrm>
              <a:off x="6268234" y="3760179"/>
              <a:ext cx="1386840" cy="1386840"/>
            </a:xfrm>
            <a:prstGeom prst="ellipse">
              <a:avLst/>
            </a:prstGeom>
            <a:solidFill>
              <a:srgbClr val="FFFF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A744F193-FDCD-7A84-B734-D02F73F77DA1}"/>
              </a:ext>
            </a:extLst>
          </p:cNvPr>
          <p:cNvGrpSpPr/>
          <p:nvPr/>
        </p:nvGrpSpPr>
        <p:grpSpPr>
          <a:xfrm>
            <a:off x="6486828" y="828991"/>
            <a:ext cx="2770551" cy="2770551"/>
            <a:chOff x="375679" y="977660"/>
            <a:chExt cx="3698720" cy="3698720"/>
          </a:xfrm>
          <a:solidFill>
            <a:srgbClr val="FF0000"/>
          </a:solidFill>
        </p:grpSpPr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E3CF5125-8523-884F-8137-E4F00BFA881D}"/>
                </a:ext>
              </a:extLst>
            </p:cNvPr>
            <p:cNvSpPr/>
            <p:nvPr/>
          </p:nvSpPr>
          <p:spPr>
            <a:xfrm>
              <a:off x="1531620" y="2133600"/>
              <a:ext cx="1386840" cy="1386840"/>
            </a:xfrm>
            <a:prstGeom prst="ellipse">
              <a:avLst/>
            </a:prstGeom>
            <a:solidFill>
              <a:srgbClr val="FFFF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矢印: 下 76">
              <a:extLst>
                <a:ext uri="{FF2B5EF4-FFF2-40B4-BE49-F238E27FC236}">
                  <a16:creationId xmlns:a16="http://schemas.microsoft.com/office/drawing/2014/main" id="{5F04A208-A2D0-7AE8-E725-7719ADE44DAA}"/>
                </a:ext>
              </a:extLst>
            </p:cNvPr>
            <p:cNvSpPr/>
            <p:nvPr/>
          </p:nvSpPr>
          <p:spPr>
            <a:xfrm rot="12600000">
              <a:off x="1783080" y="977660"/>
              <a:ext cx="883920" cy="1061480"/>
            </a:xfrm>
            <a:prstGeom prst="downArrow">
              <a:avLst/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矢印: 下 77">
              <a:extLst>
                <a:ext uri="{FF2B5EF4-FFF2-40B4-BE49-F238E27FC236}">
                  <a16:creationId xmlns:a16="http://schemas.microsoft.com/office/drawing/2014/main" id="{00C88EB2-EA28-306D-2EE0-FAE55ABB9753}"/>
                </a:ext>
              </a:extLst>
            </p:cNvPr>
            <p:cNvSpPr/>
            <p:nvPr/>
          </p:nvSpPr>
          <p:spPr>
            <a:xfrm rot="1800000">
              <a:off x="1783080" y="3614900"/>
              <a:ext cx="883920" cy="1061480"/>
            </a:xfrm>
            <a:prstGeom prst="downArrow">
              <a:avLst/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矢印: 下 78">
              <a:extLst>
                <a:ext uri="{FF2B5EF4-FFF2-40B4-BE49-F238E27FC236}">
                  <a16:creationId xmlns:a16="http://schemas.microsoft.com/office/drawing/2014/main" id="{6D5FA2DB-C1C6-F940-B189-33D314839038}"/>
                </a:ext>
              </a:extLst>
            </p:cNvPr>
            <p:cNvSpPr/>
            <p:nvPr/>
          </p:nvSpPr>
          <p:spPr>
            <a:xfrm rot="18000000">
              <a:off x="3101699" y="2296280"/>
              <a:ext cx="883920" cy="1061480"/>
            </a:xfrm>
            <a:prstGeom prst="downArrow">
              <a:avLst/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矢印: 下 79">
              <a:extLst>
                <a:ext uri="{FF2B5EF4-FFF2-40B4-BE49-F238E27FC236}">
                  <a16:creationId xmlns:a16="http://schemas.microsoft.com/office/drawing/2014/main" id="{27D27608-AE6B-7D3B-A927-062AD2AF30CB}"/>
                </a:ext>
              </a:extLst>
            </p:cNvPr>
            <p:cNvSpPr/>
            <p:nvPr/>
          </p:nvSpPr>
          <p:spPr>
            <a:xfrm rot="7200000">
              <a:off x="464459" y="2296280"/>
              <a:ext cx="883920" cy="1061480"/>
            </a:xfrm>
            <a:prstGeom prst="downArrow">
              <a:avLst/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矢印: 下 80">
              <a:extLst>
                <a:ext uri="{FF2B5EF4-FFF2-40B4-BE49-F238E27FC236}">
                  <a16:creationId xmlns:a16="http://schemas.microsoft.com/office/drawing/2014/main" id="{28050AE8-F79D-441F-6086-2E1F334834AE}"/>
                </a:ext>
              </a:extLst>
            </p:cNvPr>
            <p:cNvSpPr/>
            <p:nvPr/>
          </p:nvSpPr>
          <p:spPr>
            <a:xfrm rot="15300000">
              <a:off x="2715485" y="1363876"/>
              <a:ext cx="883920" cy="1061480"/>
            </a:xfrm>
            <a:prstGeom prst="downArrow">
              <a:avLst/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矢印: 下 81">
              <a:extLst>
                <a:ext uri="{FF2B5EF4-FFF2-40B4-BE49-F238E27FC236}">
                  <a16:creationId xmlns:a16="http://schemas.microsoft.com/office/drawing/2014/main" id="{8BFE13E6-DFCD-BCCE-51C6-36B464482E2B}"/>
                </a:ext>
              </a:extLst>
            </p:cNvPr>
            <p:cNvSpPr/>
            <p:nvPr/>
          </p:nvSpPr>
          <p:spPr>
            <a:xfrm rot="4500000">
              <a:off x="850675" y="3228686"/>
              <a:ext cx="883920" cy="1061480"/>
            </a:xfrm>
            <a:prstGeom prst="downArrow">
              <a:avLst/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矢印: 下 82">
              <a:extLst>
                <a:ext uri="{FF2B5EF4-FFF2-40B4-BE49-F238E27FC236}">
                  <a16:creationId xmlns:a16="http://schemas.microsoft.com/office/drawing/2014/main" id="{A03554FD-D589-106D-E79C-CF4311663E58}"/>
                </a:ext>
              </a:extLst>
            </p:cNvPr>
            <p:cNvSpPr/>
            <p:nvPr/>
          </p:nvSpPr>
          <p:spPr>
            <a:xfrm rot="20700000">
              <a:off x="2715484" y="3228685"/>
              <a:ext cx="883920" cy="1061480"/>
            </a:xfrm>
            <a:prstGeom prst="downArrow">
              <a:avLst/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矢印: 下 83">
              <a:extLst>
                <a:ext uri="{FF2B5EF4-FFF2-40B4-BE49-F238E27FC236}">
                  <a16:creationId xmlns:a16="http://schemas.microsoft.com/office/drawing/2014/main" id="{9211AF75-31FE-1AFE-1B3B-12CA77091325}"/>
                </a:ext>
              </a:extLst>
            </p:cNvPr>
            <p:cNvSpPr/>
            <p:nvPr/>
          </p:nvSpPr>
          <p:spPr>
            <a:xfrm rot="9900000">
              <a:off x="850674" y="1363875"/>
              <a:ext cx="883920" cy="1061480"/>
            </a:xfrm>
            <a:prstGeom prst="downArrow">
              <a:avLst/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C7791ED3-CF72-7142-D972-56866C5C23F2}"/>
              </a:ext>
            </a:extLst>
          </p:cNvPr>
          <p:cNvGrpSpPr/>
          <p:nvPr/>
        </p:nvGrpSpPr>
        <p:grpSpPr>
          <a:xfrm>
            <a:off x="6530735" y="3746363"/>
            <a:ext cx="2770551" cy="2770551"/>
            <a:chOff x="5107700" y="977660"/>
            <a:chExt cx="3698720" cy="3698720"/>
          </a:xfrm>
          <a:solidFill>
            <a:srgbClr val="FF0000"/>
          </a:solidFill>
        </p:grpSpPr>
        <p:sp>
          <p:nvSpPr>
            <p:cNvPr id="86" name="矢印: 下 85">
              <a:extLst>
                <a:ext uri="{FF2B5EF4-FFF2-40B4-BE49-F238E27FC236}">
                  <a16:creationId xmlns:a16="http://schemas.microsoft.com/office/drawing/2014/main" id="{5A563889-D9BA-71FA-8A62-D26D81032AB7}"/>
                </a:ext>
              </a:extLst>
            </p:cNvPr>
            <p:cNvSpPr/>
            <p:nvPr/>
          </p:nvSpPr>
          <p:spPr>
            <a:xfrm rot="12600000">
              <a:off x="6827520" y="97766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矢印: 下 86">
              <a:extLst>
                <a:ext uri="{FF2B5EF4-FFF2-40B4-BE49-F238E27FC236}">
                  <a16:creationId xmlns:a16="http://schemas.microsoft.com/office/drawing/2014/main" id="{BBD6D1C5-C883-55AA-24D9-D291F12363E1}"/>
                </a:ext>
              </a:extLst>
            </p:cNvPr>
            <p:cNvSpPr/>
            <p:nvPr/>
          </p:nvSpPr>
          <p:spPr>
            <a:xfrm rot="1800000">
              <a:off x="6827520" y="361490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矢印: 下 87">
              <a:extLst>
                <a:ext uri="{FF2B5EF4-FFF2-40B4-BE49-F238E27FC236}">
                  <a16:creationId xmlns:a16="http://schemas.microsoft.com/office/drawing/2014/main" id="{21C0831F-8C89-3AAC-0852-337951F00040}"/>
                </a:ext>
              </a:extLst>
            </p:cNvPr>
            <p:cNvSpPr/>
            <p:nvPr/>
          </p:nvSpPr>
          <p:spPr>
            <a:xfrm rot="18000000">
              <a:off x="8146140" y="229628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矢印: 下 88">
              <a:extLst>
                <a:ext uri="{FF2B5EF4-FFF2-40B4-BE49-F238E27FC236}">
                  <a16:creationId xmlns:a16="http://schemas.microsoft.com/office/drawing/2014/main" id="{AB843D80-8C50-0EF4-3681-EFB48F0AE59F}"/>
                </a:ext>
              </a:extLst>
            </p:cNvPr>
            <p:cNvSpPr/>
            <p:nvPr/>
          </p:nvSpPr>
          <p:spPr>
            <a:xfrm rot="7200000">
              <a:off x="5508900" y="229628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矢印: 下 89">
              <a:extLst>
                <a:ext uri="{FF2B5EF4-FFF2-40B4-BE49-F238E27FC236}">
                  <a16:creationId xmlns:a16="http://schemas.microsoft.com/office/drawing/2014/main" id="{E17D2F59-6E8F-C713-1EF8-B9532472B874}"/>
                </a:ext>
              </a:extLst>
            </p:cNvPr>
            <p:cNvSpPr/>
            <p:nvPr/>
          </p:nvSpPr>
          <p:spPr>
            <a:xfrm rot="15300000">
              <a:off x="7759924" y="1363875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矢印: 下 90">
              <a:extLst>
                <a:ext uri="{FF2B5EF4-FFF2-40B4-BE49-F238E27FC236}">
                  <a16:creationId xmlns:a16="http://schemas.microsoft.com/office/drawing/2014/main" id="{7AB8DC7D-577B-9B60-F6B5-D801BB728591}"/>
                </a:ext>
              </a:extLst>
            </p:cNvPr>
            <p:cNvSpPr/>
            <p:nvPr/>
          </p:nvSpPr>
          <p:spPr>
            <a:xfrm rot="4500000">
              <a:off x="5895114" y="3228685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矢印: 下 91">
              <a:extLst>
                <a:ext uri="{FF2B5EF4-FFF2-40B4-BE49-F238E27FC236}">
                  <a16:creationId xmlns:a16="http://schemas.microsoft.com/office/drawing/2014/main" id="{6E928B46-EC7D-1C84-692C-C2E712CC3CB9}"/>
                </a:ext>
              </a:extLst>
            </p:cNvPr>
            <p:cNvSpPr/>
            <p:nvPr/>
          </p:nvSpPr>
          <p:spPr>
            <a:xfrm rot="20700000">
              <a:off x="7759924" y="3228685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矢印: 下 92">
              <a:extLst>
                <a:ext uri="{FF2B5EF4-FFF2-40B4-BE49-F238E27FC236}">
                  <a16:creationId xmlns:a16="http://schemas.microsoft.com/office/drawing/2014/main" id="{9EB63BE4-45A0-F9B4-2147-F396C11B5C8D}"/>
                </a:ext>
              </a:extLst>
            </p:cNvPr>
            <p:cNvSpPr/>
            <p:nvPr/>
          </p:nvSpPr>
          <p:spPr>
            <a:xfrm rot="9900000">
              <a:off x="5895114" y="1363875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矢印: 下 93">
              <a:extLst>
                <a:ext uri="{FF2B5EF4-FFF2-40B4-BE49-F238E27FC236}">
                  <a16:creationId xmlns:a16="http://schemas.microsoft.com/office/drawing/2014/main" id="{CEBD7A24-3917-1E5C-47EA-E86692619871}"/>
                </a:ext>
              </a:extLst>
            </p:cNvPr>
            <p:cNvSpPr/>
            <p:nvPr/>
          </p:nvSpPr>
          <p:spPr>
            <a:xfrm rot="14400000">
              <a:off x="7486829" y="1154322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矢印: 下 94">
              <a:extLst>
                <a:ext uri="{FF2B5EF4-FFF2-40B4-BE49-F238E27FC236}">
                  <a16:creationId xmlns:a16="http://schemas.microsoft.com/office/drawing/2014/main" id="{4232027E-1098-7DF6-9D57-E01D157F0A26}"/>
                </a:ext>
              </a:extLst>
            </p:cNvPr>
            <p:cNvSpPr/>
            <p:nvPr/>
          </p:nvSpPr>
          <p:spPr>
            <a:xfrm rot="3600000">
              <a:off x="6168209" y="3438238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矢印: 下 95">
              <a:extLst>
                <a:ext uri="{FF2B5EF4-FFF2-40B4-BE49-F238E27FC236}">
                  <a16:creationId xmlns:a16="http://schemas.microsoft.com/office/drawing/2014/main" id="{144089EF-9CC3-5EE6-5B7F-77AC94F7BD27}"/>
                </a:ext>
              </a:extLst>
            </p:cNvPr>
            <p:cNvSpPr/>
            <p:nvPr/>
          </p:nvSpPr>
          <p:spPr>
            <a:xfrm rot="19800000">
              <a:off x="7969477" y="295559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矢印: 下 96">
              <a:extLst>
                <a:ext uri="{FF2B5EF4-FFF2-40B4-BE49-F238E27FC236}">
                  <a16:creationId xmlns:a16="http://schemas.microsoft.com/office/drawing/2014/main" id="{C6081636-EF4E-5A8C-5A99-F0B65AE430F7}"/>
                </a:ext>
              </a:extLst>
            </p:cNvPr>
            <p:cNvSpPr/>
            <p:nvPr/>
          </p:nvSpPr>
          <p:spPr>
            <a:xfrm rot="9000000">
              <a:off x="5685561" y="163697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矢印: 下 97">
              <a:extLst>
                <a:ext uri="{FF2B5EF4-FFF2-40B4-BE49-F238E27FC236}">
                  <a16:creationId xmlns:a16="http://schemas.microsoft.com/office/drawing/2014/main" id="{653CD19B-E22D-24FF-8C4D-A5A7CC0CF1C9}"/>
                </a:ext>
              </a:extLst>
            </p:cNvPr>
            <p:cNvSpPr/>
            <p:nvPr/>
          </p:nvSpPr>
          <p:spPr>
            <a:xfrm rot="17100000">
              <a:off x="8101207" y="1954996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矢印: 下 98">
              <a:extLst>
                <a:ext uri="{FF2B5EF4-FFF2-40B4-BE49-F238E27FC236}">
                  <a16:creationId xmlns:a16="http://schemas.microsoft.com/office/drawing/2014/main" id="{DBEF03D4-AB77-881A-F08B-DE837C30862A}"/>
                </a:ext>
              </a:extLst>
            </p:cNvPr>
            <p:cNvSpPr/>
            <p:nvPr/>
          </p:nvSpPr>
          <p:spPr>
            <a:xfrm rot="6300000">
              <a:off x="5553829" y="2637564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矢印: 下 99">
              <a:extLst>
                <a:ext uri="{FF2B5EF4-FFF2-40B4-BE49-F238E27FC236}">
                  <a16:creationId xmlns:a16="http://schemas.microsoft.com/office/drawing/2014/main" id="{BF8CE055-BD42-421E-25B7-512301B492E5}"/>
                </a:ext>
              </a:extLst>
            </p:cNvPr>
            <p:cNvSpPr/>
            <p:nvPr/>
          </p:nvSpPr>
          <p:spPr>
            <a:xfrm rot="900000">
              <a:off x="7168802" y="3569969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矢印: 下 100">
              <a:extLst>
                <a:ext uri="{FF2B5EF4-FFF2-40B4-BE49-F238E27FC236}">
                  <a16:creationId xmlns:a16="http://schemas.microsoft.com/office/drawing/2014/main" id="{4A7A7C1E-FF7D-4718-60E1-0206630CB3CD}"/>
                </a:ext>
              </a:extLst>
            </p:cNvPr>
            <p:cNvSpPr/>
            <p:nvPr/>
          </p:nvSpPr>
          <p:spPr>
            <a:xfrm rot="11700000">
              <a:off x="6486234" y="1022591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矢印: 下 101">
              <a:extLst>
                <a:ext uri="{FF2B5EF4-FFF2-40B4-BE49-F238E27FC236}">
                  <a16:creationId xmlns:a16="http://schemas.microsoft.com/office/drawing/2014/main" id="{EF15EA72-1CC4-0A68-6CEF-8B509B341BE1}"/>
                </a:ext>
              </a:extLst>
            </p:cNvPr>
            <p:cNvSpPr/>
            <p:nvPr/>
          </p:nvSpPr>
          <p:spPr>
            <a:xfrm rot="10800000">
              <a:off x="6168211" y="1154322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矢印: 下 102">
              <a:extLst>
                <a:ext uri="{FF2B5EF4-FFF2-40B4-BE49-F238E27FC236}">
                  <a16:creationId xmlns:a16="http://schemas.microsoft.com/office/drawing/2014/main" id="{BAC992B9-6C1B-50DD-EAC8-273C3FC57724}"/>
                </a:ext>
              </a:extLst>
            </p:cNvPr>
            <p:cNvSpPr/>
            <p:nvPr/>
          </p:nvSpPr>
          <p:spPr>
            <a:xfrm>
              <a:off x="7486831" y="3438238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矢印: 下 103">
              <a:extLst>
                <a:ext uri="{FF2B5EF4-FFF2-40B4-BE49-F238E27FC236}">
                  <a16:creationId xmlns:a16="http://schemas.microsoft.com/office/drawing/2014/main" id="{33679741-98BF-3573-2148-59AC9AE38164}"/>
                </a:ext>
              </a:extLst>
            </p:cNvPr>
            <p:cNvSpPr/>
            <p:nvPr/>
          </p:nvSpPr>
          <p:spPr>
            <a:xfrm rot="16200000">
              <a:off x="7969479" y="163697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矢印: 下 104">
              <a:extLst>
                <a:ext uri="{FF2B5EF4-FFF2-40B4-BE49-F238E27FC236}">
                  <a16:creationId xmlns:a16="http://schemas.microsoft.com/office/drawing/2014/main" id="{9C26C5F6-155A-A5B0-FA99-28D2DE066FCB}"/>
                </a:ext>
              </a:extLst>
            </p:cNvPr>
            <p:cNvSpPr/>
            <p:nvPr/>
          </p:nvSpPr>
          <p:spPr>
            <a:xfrm rot="5400000">
              <a:off x="5685563" y="2955590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矢印: 下 105">
              <a:extLst>
                <a:ext uri="{FF2B5EF4-FFF2-40B4-BE49-F238E27FC236}">
                  <a16:creationId xmlns:a16="http://schemas.microsoft.com/office/drawing/2014/main" id="{4A6FBE12-7B42-25D8-3B84-89FEEB5DA263}"/>
                </a:ext>
              </a:extLst>
            </p:cNvPr>
            <p:cNvSpPr/>
            <p:nvPr/>
          </p:nvSpPr>
          <p:spPr>
            <a:xfrm rot="13500000">
              <a:off x="7168804" y="1022591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矢印: 下 106">
              <a:extLst>
                <a:ext uri="{FF2B5EF4-FFF2-40B4-BE49-F238E27FC236}">
                  <a16:creationId xmlns:a16="http://schemas.microsoft.com/office/drawing/2014/main" id="{B6E8C655-C816-FD51-1AAE-6256F36DA10F}"/>
                </a:ext>
              </a:extLst>
            </p:cNvPr>
            <p:cNvSpPr/>
            <p:nvPr/>
          </p:nvSpPr>
          <p:spPr>
            <a:xfrm rot="2700000">
              <a:off x="6486236" y="3569969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矢印: 下 107">
              <a:extLst>
                <a:ext uri="{FF2B5EF4-FFF2-40B4-BE49-F238E27FC236}">
                  <a16:creationId xmlns:a16="http://schemas.microsoft.com/office/drawing/2014/main" id="{397D36F8-0B39-FC6C-316D-CA2FD2B29D08}"/>
                </a:ext>
              </a:extLst>
            </p:cNvPr>
            <p:cNvSpPr/>
            <p:nvPr/>
          </p:nvSpPr>
          <p:spPr>
            <a:xfrm rot="18900000">
              <a:off x="8101209" y="2637564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矢印: 下 108">
              <a:extLst>
                <a:ext uri="{FF2B5EF4-FFF2-40B4-BE49-F238E27FC236}">
                  <a16:creationId xmlns:a16="http://schemas.microsoft.com/office/drawing/2014/main" id="{693E8E81-8A0A-E700-0937-B6F7E8640FC7}"/>
                </a:ext>
              </a:extLst>
            </p:cNvPr>
            <p:cNvSpPr/>
            <p:nvPr/>
          </p:nvSpPr>
          <p:spPr>
            <a:xfrm rot="8100000">
              <a:off x="5553831" y="1954996"/>
              <a:ext cx="259080" cy="1061480"/>
            </a:xfrm>
            <a:prstGeom prst="downArrow">
              <a:avLst>
                <a:gd name="adj1" fmla="val 45455"/>
                <a:gd name="adj2" fmla="val 186497"/>
              </a:avLst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D2FC44AC-1FE6-E470-5921-25E8B141B266}"/>
                </a:ext>
              </a:extLst>
            </p:cNvPr>
            <p:cNvSpPr/>
            <p:nvPr/>
          </p:nvSpPr>
          <p:spPr>
            <a:xfrm>
              <a:off x="6268234" y="2149093"/>
              <a:ext cx="1386840" cy="1386840"/>
            </a:xfrm>
            <a:prstGeom prst="ellipse">
              <a:avLst/>
            </a:prstGeom>
            <a:solidFill>
              <a:srgbClr val="FFFF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70163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52609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pptxk81_集結のイメージ図形</dc:title>
  <dc:subject>pptxk81_集結のイメージ図形</dc:subject>
  <dc:creator>でじけろお</dc:creator>
  <cp:revision>1</cp:revision>
  <dcterms:created xsi:type="dcterms:W3CDTF">2018-05-20T00:31:01Z</dcterms:created>
  <dcterms:modified xsi:type="dcterms:W3CDTF">2022-09-28T08:40:33Z</dcterms:modified>
  <cp:version>1</cp:version>
</cp:coreProperties>
</file>